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3.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5.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941" r:id="rId4"/>
    <p:sldMasterId id="2147485006" r:id="rId5"/>
    <p:sldMasterId id="2147485044" r:id="rId6"/>
    <p:sldMasterId id="2147485179" r:id="rId7"/>
    <p:sldMasterId id="2147485199" r:id="rId8"/>
    <p:sldMasterId id="2147485245" r:id="rId9"/>
  </p:sldMasterIdLst>
  <p:notesMasterIdLst>
    <p:notesMasterId r:id="rId41"/>
  </p:notesMasterIdLst>
  <p:handoutMasterIdLst>
    <p:handoutMasterId r:id="rId42"/>
  </p:handoutMasterIdLst>
  <p:sldIdLst>
    <p:sldId id="4914" r:id="rId10"/>
    <p:sldId id="2076138216" r:id="rId11"/>
    <p:sldId id="732" r:id="rId12"/>
    <p:sldId id="2076136945" r:id="rId13"/>
    <p:sldId id="2076138212" r:id="rId14"/>
    <p:sldId id="558" r:id="rId15"/>
    <p:sldId id="4846" r:id="rId16"/>
    <p:sldId id="2076136946" r:id="rId17"/>
    <p:sldId id="2076136308" r:id="rId18"/>
    <p:sldId id="2076136932" r:id="rId19"/>
    <p:sldId id="9019" r:id="rId20"/>
    <p:sldId id="2076136328" r:id="rId21"/>
    <p:sldId id="2076136312" r:id="rId22"/>
    <p:sldId id="10526" r:id="rId23"/>
    <p:sldId id="2076136309" r:id="rId24"/>
    <p:sldId id="10528" r:id="rId25"/>
    <p:sldId id="2076136313" r:id="rId26"/>
    <p:sldId id="2076136314" r:id="rId27"/>
    <p:sldId id="10530" r:id="rId28"/>
    <p:sldId id="2076136316" r:id="rId29"/>
    <p:sldId id="2076136938" r:id="rId30"/>
    <p:sldId id="2059" r:id="rId31"/>
    <p:sldId id="2076138245" r:id="rId32"/>
    <p:sldId id="2076136803" r:id="rId33"/>
    <p:sldId id="2076138188" r:id="rId34"/>
    <p:sldId id="2076138217" r:id="rId35"/>
    <p:sldId id="2076138148" r:id="rId36"/>
    <p:sldId id="2076137854" r:id="rId37"/>
    <p:sldId id="2076138241" r:id="rId38"/>
    <p:sldId id="2076138171" r:id="rId39"/>
    <p:sldId id="2076138228" r:id="rId4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87CE5FB-5669-45F4-BA51-3CAD1C0F65A7}">
          <p14:sldIdLst>
            <p14:sldId id="4914"/>
          </p14:sldIdLst>
        </p14:section>
        <p14:section name="Security ROI" id="{4B1BBE2A-6D55-4595-AFBA-0E30BE368C15}">
          <p14:sldIdLst>
            <p14:sldId id="2076138216"/>
            <p14:sldId id="732"/>
            <p14:sldId id="2076136945"/>
            <p14:sldId id="2076138212"/>
            <p14:sldId id="558"/>
            <p14:sldId id="4846"/>
          </p14:sldIdLst>
        </p14:section>
        <p14:section name="Azure Sentinel" id="{49966EA1-46DF-4895-8C97-3AFAB0652D8C}">
          <p14:sldIdLst>
            <p14:sldId id="2076136946"/>
            <p14:sldId id="2076136308"/>
            <p14:sldId id="2076136932"/>
            <p14:sldId id="9019"/>
            <p14:sldId id="2076136328"/>
            <p14:sldId id="2076136312"/>
            <p14:sldId id="10526"/>
            <p14:sldId id="2076136309"/>
            <p14:sldId id="10528"/>
            <p14:sldId id="2076136313"/>
            <p14:sldId id="2076136314"/>
            <p14:sldId id="10530"/>
            <p14:sldId id="2076136316"/>
            <p14:sldId id="2076136938"/>
            <p14:sldId id="2059"/>
            <p14:sldId id="2076138245"/>
            <p14:sldId id="2076136803"/>
          </p14:sldIdLst>
        </p14:section>
        <p14:section name="Azure Security Services" id="{BFF713D7-85FD-4057-B1F7-028FE1C1DB59}">
          <p14:sldIdLst>
            <p14:sldId id="2076138188"/>
            <p14:sldId id="2076138217"/>
            <p14:sldId id="2076138148"/>
            <p14:sldId id="2076137854"/>
            <p14:sldId id="2076138241"/>
            <p14:sldId id="2076138171"/>
          </p14:sldIdLst>
        </p14:section>
        <p14:section name="Ending" id="{72A0FA50-F8C0-4876-B174-3996AE008628}">
          <p14:sldIdLst>
            <p14:sldId id="207613822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2E58"/>
    <a:srgbClr val="000000"/>
    <a:srgbClr val="FFFFFF"/>
    <a:srgbClr val="D83B01"/>
    <a:srgbClr val="50E6FF"/>
    <a:srgbClr val="FEF000"/>
    <a:srgbClr val="243A5E"/>
    <a:srgbClr val="274B47"/>
    <a:srgbClr val="2F2F2F"/>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4249C0-27B4-4B7C-A86D-FD63FC2724C7}" v="3" dt="2025-02-10T08:16:57.8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81" autoAdjust="0"/>
    <p:restoredTop sz="94788" autoAdjust="0"/>
  </p:normalViewPr>
  <p:slideViewPr>
    <p:cSldViewPr snapToGrid="0">
      <p:cViewPr varScale="1">
        <p:scale>
          <a:sx n="72" d="100"/>
          <a:sy n="72" d="100"/>
        </p:scale>
        <p:origin x="576" y="66"/>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113" d="100"/>
          <a:sy n="113" d="100"/>
        </p:scale>
        <p:origin x="531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handoutMaster" Target="handoutMasters/handoutMaster1.xml"/><Relationship Id="rId47"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tableStyles" Target="tableStyles.xml"/><Relationship Id="rId20" Type="http://schemas.openxmlformats.org/officeDocument/2006/relationships/slide" Target="slides/slide11.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o Fekry" userId="24dfc31debd79d09" providerId="LiveId" clId="{39EF3134-8FAB-415E-AAB8-FFB2E84EE9EA}"/>
    <pc:docChg chg="undo custSel addSld delSld modSld sldOrd delMainMaster modSection">
      <pc:chgData name="Marco Fekry" userId="24dfc31debd79d09" providerId="LiveId" clId="{39EF3134-8FAB-415E-AAB8-FFB2E84EE9EA}" dt="2024-08-12T09:28:45.765" v="319" actId="2696"/>
      <pc:docMkLst>
        <pc:docMk/>
      </pc:docMkLst>
      <pc:sldChg chg="addSp delSp del mod">
        <pc:chgData name="Marco Fekry" userId="24dfc31debd79d09" providerId="LiveId" clId="{39EF3134-8FAB-415E-AAB8-FFB2E84EE9EA}" dt="2024-08-06T01:47:09.153" v="49" actId="2696"/>
        <pc:sldMkLst>
          <pc:docMk/>
          <pc:sldMk cId="0" sldId="277"/>
        </pc:sldMkLst>
      </pc:sldChg>
      <pc:sldChg chg="del">
        <pc:chgData name="Marco Fekry" userId="24dfc31debd79d09" providerId="LiveId" clId="{39EF3134-8FAB-415E-AAB8-FFB2E84EE9EA}" dt="2024-08-08T06:50:26.441" v="300" actId="2696"/>
        <pc:sldMkLst>
          <pc:docMk/>
          <pc:sldMk cId="76654204" sldId="771"/>
        </pc:sldMkLst>
      </pc:sldChg>
      <pc:sldChg chg="delSp del mod">
        <pc:chgData name="Marco Fekry" userId="24dfc31debd79d09" providerId="LiveId" clId="{39EF3134-8FAB-415E-AAB8-FFB2E84EE9EA}" dt="2024-08-12T09:26:59.971" v="308" actId="2696"/>
        <pc:sldMkLst>
          <pc:docMk/>
          <pc:sldMk cId="2022195755" sldId="2043"/>
        </pc:sldMkLst>
      </pc:sldChg>
      <pc:sldChg chg="del">
        <pc:chgData name="Marco Fekry" userId="24dfc31debd79d09" providerId="LiveId" clId="{39EF3134-8FAB-415E-AAB8-FFB2E84EE9EA}" dt="2024-08-12T09:27:42.476" v="313" actId="2696"/>
        <pc:sldMkLst>
          <pc:docMk/>
          <pc:sldMk cId="2579261483" sldId="2045"/>
        </pc:sldMkLst>
      </pc:sldChg>
      <pc:sldChg chg="del">
        <pc:chgData name="Marco Fekry" userId="24dfc31debd79d09" providerId="LiveId" clId="{39EF3134-8FAB-415E-AAB8-FFB2E84EE9EA}" dt="2024-08-06T02:08:24.960" v="54" actId="2696"/>
        <pc:sldMkLst>
          <pc:docMk/>
          <pc:sldMk cId="2270688683" sldId="2049"/>
        </pc:sldMkLst>
      </pc:sldChg>
      <pc:sldChg chg="del">
        <pc:chgData name="Marco Fekry" userId="24dfc31debd79d09" providerId="LiveId" clId="{39EF3134-8FAB-415E-AAB8-FFB2E84EE9EA}" dt="2024-08-06T02:08:27.259" v="55" actId="2696"/>
        <pc:sldMkLst>
          <pc:docMk/>
          <pc:sldMk cId="2620459940" sldId="2050"/>
        </pc:sldMkLst>
      </pc:sldChg>
      <pc:sldChg chg="del">
        <pc:chgData name="Marco Fekry" userId="24dfc31debd79d09" providerId="LiveId" clId="{39EF3134-8FAB-415E-AAB8-FFB2E84EE9EA}" dt="2024-08-06T02:08:12.146" v="53" actId="2696"/>
        <pc:sldMkLst>
          <pc:docMk/>
          <pc:sldMk cId="2239872057" sldId="2051"/>
        </pc:sldMkLst>
      </pc:sldChg>
      <pc:sldChg chg="del">
        <pc:chgData name="Marco Fekry" userId="24dfc31debd79d09" providerId="LiveId" clId="{39EF3134-8FAB-415E-AAB8-FFB2E84EE9EA}" dt="2024-08-06T02:30:35.633" v="235" actId="2696"/>
        <pc:sldMkLst>
          <pc:docMk/>
          <pc:sldMk cId="3793445029" sldId="2066"/>
        </pc:sldMkLst>
      </pc:sldChg>
      <pc:sldChg chg="addSp delSp modSp mod">
        <pc:chgData name="Marco Fekry" userId="24dfc31debd79d09" providerId="LiveId" clId="{39EF3134-8FAB-415E-AAB8-FFB2E84EE9EA}" dt="2024-08-06T02:32:01.366" v="249" actId="20577"/>
        <pc:sldMkLst>
          <pc:docMk/>
          <pc:sldMk cId="948832039" sldId="4914"/>
        </pc:sldMkLst>
      </pc:sldChg>
      <pc:sldChg chg="del">
        <pc:chgData name="Marco Fekry" userId="24dfc31debd79d09" providerId="LiveId" clId="{39EF3134-8FAB-415E-AAB8-FFB2E84EE9EA}" dt="2024-08-12T09:27:27.343" v="312" actId="2696"/>
        <pc:sldMkLst>
          <pc:docMk/>
          <pc:sldMk cId="2429901475" sldId="2076136301"/>
        </pc:sldMkLst>
      </pc:sldChg>
      <pc:sldChg chg="del">
        <pc:chgData name="Marco Fekry" userId="24dfc31debd79d09" providerId="LiveId" clId="{39EF3134-8FAB-415E-AAB8-FFB2E84EE9EA}" dt="2024-08-12T09:27:19.022" v="311" actId="2696"/>
        <pc:sldMkLst>
          <pc:docMk/>
          <pc:sldMk cId="444566396" sldId="2076136304"/>
        </pc:sldMkLst>
      </pc:sldChg>
      <pc:sldChg chg="del">
        <pc:chgData name="Marco Fekry" userId="24dfc31debd79d09" providerId="LiveId" clId="{39EF3134-8FAB-415E-AAB8-FFB2E84EE9EA}" dt="2024-08-12T09:28:21.358" v="317" actId="2696"/>
        <pc:sldMkLst>
          <pc:docMk/>
          <pc:sldMk cId="1685558828" sldId="2076136315"/>
        </pc:sldMkLst>
      </pc:sldChg>
      <pc:sldChg chg="del">
        <pc:chgData name="Marco Fekry" userId="24dfc31debd79d09" providerId="LiveId" clId="{39EF3134-8FAB-415E-AAB8-FFB2E84EE9EA}" dt="2024-08-12T09:27:50.914" v="314" actId="2696"/>
        <pc:sldMkLst>
          <pc:docMk/>
          <pc:sldMk cId="4224116043" sldId="2076136317"/>
        </pc:sldMkLst>
      </pc:sldChg>
      <pc:sldChg chg="addSp delSp modSp mod ord">
        <pc:chgData name="Marco Fekry" userId="24dfc31debd79d09" providerId="LiveId" clId="{39EF3134-8FAB-415E-AAB8-FFB2E84EE9EA}" dt="2024-08-08T01:17:56.178" v="298" actId="1076"/>
        <pc:sldMkLst>
          <pc:docMk/>
          <pc:sldMk cId="2520491529" sldId="2076136803"/>
        </pc:sldMkLst>
      </pc:sldChg>
      <pc:sldChg chg="del">
        <pc:chgData name="Marco Fekry" userId="24dfc31debd79d09" providerId="LiveId" clId="{39EF3134-8FAB-415E-AAB8-FFB2E84EE9EA}" dt="2024-08-06T02:30:06.831" v="234" actId="2696"/>
        <pc:sldMkLst>
          <pc:docMk/>
          <pc:sldMk cId="3902101229" sldId="2076136935"/>
        </pc:sldMkLst>
      </pc:sldChg>
      <pc:sldChg chg="del">
        <pc:chgData name="Marco Fekry" userId="24dfc31debd79d09" providerId="LiveId" clId="{39EF3134-8FAB-415E-AAB8-FFB2E84EE9EA}" dt="2024-08-12T09:28:08.613" v="316" actId="2696"/>
        <pc:sldMkLst>
          <pc:docMk/>
          <pc:sldMk cId="4042417658" sldId="2076136939"/>
        </pc:sldMkLst>
      </pc:sldChg>
      <pc:sldChg chg="del">
        <pc:chgData name="Marco Fekry" userId="24dfc31debd79d09" providerId="LiveId" clId="{39EF3134-8FAB-415E-AAB8-FFB2E84EE9EA}" dt="2024-08-12T09:27:59.938" v="315" actId="2696"/>
        <pc:sldMkLst>
          <pc:docMk/>
          <pc:sldMk cId="3666105949" sldId="2076136940"/>
        </pc:sldMkLst>
      </pc:sldChg>
      <pc:sldChg chg="del">
        <pc:chgData name="Marco Fekry" userId="24dfc31debd79d09" providerId="LiveId" clId="{39EF3134-8FAB-415E-AAB8-FFB2E84EE9EA}" dt="2024-08-06T02:29:05.336" v="232" actId="2696"/>
        <pc:sldMkLst>
          <pc:docMk/>
          <pc:sldMk cId="4037972691" sldId="2076136941"/>
        </pc:sldMkLst>
      </pc:sldChg>
      <pc:sldChg chg="del">
        <pc:chgData name="Marco Fekry" userId="24dfc31debd79d09" providerId="LiveId" clId="{39EF3134-8FAB-415E-AAB8-FFB2E84EE9EA}" dt="2024-08-12T09:28:45.765" v="319" actId="2696"/>
        <pc:sldMkLst>
          <pc:docMk/>
          <pc:sldMk cId="3576613944" sldId="2076136944"/>
        </pc:sldMkLst>
      </pc:sldChg>
      <pc:sldChg chg="del">
        <pc:chgData name="Marco Fekry" userId="24dfc31debd79d09" providerId="LiveId" clId="{39EF3134-8FAB-415E-AAB8-FFB2E84EE9EA}" dt="2024-08-12T09:27:03.084" v="309" actId="2696"/>
        <pc:sldMkLst>
          <pc:docMk/>
          <pc:sldMk cId="2182604713" sldId="2076136947"/>
        </pc:sldMkLst>
      </pc:sldChg>
      <pc:sldChg chg="del">
        <pc:chgData name="Marco Fekry" userId="24dfc31debd79d09" providerId="LiveId" clId="{39EF3134-8FAB-415E-AAB8-FFB2E84EE9EA}" dt="2024-08-12T09:27:10.326" v="310" actId="2696"/>
        <pc:sldMkLst>
          <pc:docMk/>
          <pc:sldMk cId="326921" sldId="2076136949"/>
        </pc:sldMkLst>
      </pc:sldChg>
      <pc:sldChg chg="del">
        <pc:chgData name="Marco Fekry" userId="24dfc31debd79d09" providerId="LiveId" clId="{39EF3134-8FAB-415E-AAB8-FFB2E84EE9EA}" dt="2024-08-12T09:28:33.399" v="318" actId="2696"/>
        <pc:sldMkLst>
          <pc:docMk/>
          <pc:sldMk cId="3264547805" sldId="2076136950"/>
        </pc:sldMkLst>
      </pc:sldChg>
      <pc:sldChg chg="del">
        <pc:chgData name="Marco Fekry" userId="24dfc31debd79d09" providerId="LiveId" clId="{39EF3134-8FAB-415E-AAB8-FFB2E84EE9EA}" dt="2024-08-06T02:29:59.499" v="233" actId="2696"/>
        <pc:sldMkLst>
          <pc:docMk/>
          <pc:sldMk cId="1648893315" sldId="2076136952"/>
        </pc:sldMkLst>
      </pc:sldChg>
      <pc:sldChg chg="add setBg">
        <pc:chgData name="Marco Fekry" userId="24dfc31debd79d09" providerId="LiveId" clId="{39EF3134-8FAB-415E-AAB8-FFB2E84EE9EA}" dt="2024-08-06T02:15:43.434" v="182"/>
        <pc:sldMkLst>
          <pc:docMk/>
          <pc:sldMk cId="2501696076" sldId="2076137854"/>
        </pc:sldMkLst>
      </pc:sldChg>
      <pc:sldChg chg="add del ord setBg">
        <pc:chgData name="Marco Fekry" userId="24dfc31debd79d09" providerId="LiveId" clId="{39EF3134-8FAB-415E-AAB8-FFB2E84EE9EA}" dt="2024-08-06T02:14:35.251" v="180" actId="2696"/>
        <pc:sldMkLst>
          <pc:docMk/>
          <pc:sldMk cId="2734684590" sldId="2076138098"/>
        </pc:sldMkLst>
      </pc:sldChg>
      <pc:sldChg chg="delSp modSp mod delAnim">
        <pc:chgData name="Marco Fekry" userId="24dfc31debd79d09" providerId="LiveId" clId="{39EF3134-8FAB-415E-AAB8-FFB2E84EE9EA}" dt="2024-08-08T10:58:20.265" v="301" actId="14100"/>
        <pc:sldMkLst>
          <pc:docMk/>
          <pc:sldMk cId="118286836" sldId="2076138148"/>
        </pc:sldMkLst>
      </pc:sldChg>
      <pc:sldChg chg="add">
        <pc:chgData name="Marco Fekry" userId="24dfc31debd79d09" providerId="LiveId" clId="{39EF3134-8FAB-415E-AAB8-FFB2E84EE9EA}" dt="2024-08-06T02:10:51.997" v="56"/>
        <pc:sldMkLst>
          <pc:docMk/>
          <pc:sldMk cId="3832698801" sldId="2076138171"/>
        </pc:sldMkLst>
      </pc:sldChg>
      <pc:sldChg chg="delSp del mod">
        <pc:chgData name="Marco Fekry" userId="24dfc31debd79d09" providerId="LiveId" clId="{39EF3134-8FAB-415E-AAB8-FFB2E84EE9EA}" dt="2024-08-06T01:45:46.232" v="35" actId="2696"/>
        <pc:sldMkLst>
          <pc:docMk/>
          <pc:sldMk cId="3228575636" sldId="2076138208"/>
        </pc:sldMkLst>
      </pc:sldChg>
      <pc:sldChg chg="del">
        <pc:chgData name="Marco Fekry" userId="24dfc31debd79d09" providerId="LiveId" clId="{39EF3134-8FAB-415E-AAB8-FFB2E84EE9EA}" dt="2024-08-06T01:47:17.978" v="50" actId="2696"/>
        <pc:sldMkLst>
          <pc:docMk/>
          <pc:sldMk cId="3899380070" sldId="2076138210"/>
        </pc:sldMkLst>
      </pc:sldChg>
      <pc:sldChg chg="delSp modSp add mod">
        <pc:chgData name="Marco Fekry" userId="24dfc31debd79d09" providerId="LiveId" clId="{39EF3134-8FAB-415E-AAB8-FFB2E84EE9EA}" dt="2024-08-08T10:59:03.867" v="307" actId="1076"/>
        <pc:sldMkLst>
          <pc:docMk/>
          <pc:sldMk cId="2215898854" sldId="2076138217"/>
        </pc:sldMkLst>
      </pc:sldChg>
      <pc:sldChg chg="del delDesignElem">
        <pc:chgData name="Marco Fekry" userId="24dfc31debd79d09" providerId="LiveId" clId="{39EF3134-8FAB-415E-AAB8-FFB2E84EE9EA}" dt="2024-08-06T02:17:06.162" v="186" actId="47"/>
        <pc:sldMkLst>
          <pc:docMk/>
          <pc:sldMk cId="4158480179" sldId="2076138219"/>
        </pc:sldMkLst>
      </pc:sldChg>
      <pc:sldChg chg="delSp add ord setBg delDesignElem">
        <pc:chgData name="Marco Fekry" userId="24dfc31debd79d09" providerId="LiveId" clId="{39EF3134-8FAB-415E-AAB8-FFB2E84EE9EA}" dt="2024-08-06T02:16:17.465" v="184"/>
        <pc:sldMkLst>
          <pc:docMk/>
          <pc:sldMk cId="1413047407" sldId="2076138228"/>
        </pc:sldMkLst>
      </pc:sldChg>
      <pc:sldChg chg="add del setBg">
        <pc:chgData name="Marco Fekry" userId="24dfc31debd79d09" providerId="LiveId" clId="{39EF3134-8FAB-415E-AAB8-FFB2E84EE9EA}" dt="2024-08-06T02:12:17.883" v="62"/>
        <pc:sldMkLst>
          <pc:docMk/>
          <pc:sldMk cId="3454014407" sldId="2076138229"/>
        </pc:sldMkLst>
      </pc:sldChg>
      <pc:sldChg chg="add del setBg">
        <pc:chgData name="Marco Fekry" userId="24dfc31debd79d09" providerId="LiveId" clId="{39EF3134-8FAB-415E-AAB8-FFB2E84EE9EA}" dt="2024-08-06T02:12:23.471" v="64"/>
        <pc:sldMkLst>
          <pc:docMk/>
          <pc:sldMk cId="3634464696" sldId="2076138229"/>
        </pc:sldMkLst>
      </pc:sldChg>
      <pc:sldChg chg="addSp delSp modSp mod">
        <pc:chgData name="Marco Fekry" userId="24dfc31debd79d09" providerId="LiveId" clId="{39EF3134-8FAB-415E-AAB8-FFB2E84EE9EA}" dt="2024-08-08T10:58:42.478" v="304" actId="1076"/>
        <pc:sldMkLst>
          <pc:docMk/>
          <pc:sldMk cId="1293980781" sldId="2076138236"/>
        </pc:sldMkLst>
      </pc:sldChg>
      <pc:sldChg chg="delSp modSp mod">
        <pc:chgData name="Marco Fekry" userId="24dfc31debd79d09" providerId="LiveId" clId="{39EF3134-8FAB-415E-AAB8-FFB2E84EE9EA}" dt="2024-08-08T10:58:35.604" v="303" actId="1076"/>
        <pc:sldMkLst>
          <pc:docMk/>
          <pc:sldMk cId="3620844257" sldId="2076138239"/>
        </pc:sldMkLst>
      </pc:sldChg>
      <pc:sldChg chg="modSp del mod">
        <pc:chgData name="Marco Fekry" userId="24dfc31debd79d09" providerId="LiveId" clId="{39EF3134-8FAB-415E-AAB8-FFB2E84EE9EA}" dt="2024-08-06T02:20:01.609" v="190" actId="2696"/>
        <pc:sldMkLst>
          <pc:docMk/>
          <pc:sldMk cId="194816215" sldId="2076138240"/>
        </pc:sldMkLst>
      </pc:sldChg>
      <pc:sldChg chg="delSp modSp mod">
        <pc:chgData name="Marco Fekry" userId="24dfc31debd79d09" providerId="LiveId" clId="{39EF3134-8FAB-415E-AAB8-FFB2E84EE9EA}" dt="2024-08-06T02:26:46.313" v="231" actId="478"/>
        <pc:sldMkLst>
          <pc:docMk/>
          <pc:sldMk cId="4066276765" sldId="2076138241"/>
        </pc:sldMkLst>
      </pc:sldChg>
      <pc:sldChg chg="addSp modSp mod">
        <pc:chgData name="Marco Fekry" userId="24dfc31debd79d09" providerId="LiveId" clId="{39EF3134-8FAB-415E-AAB8-FFB2E84EE9EA}" dt="2024-08-08T10:58:29.490" v="302" actId="1076"/>
        <pc:sldMkLst>
          <pc:docMk/>
          <pc:sldMk cId="981234749" sldId="2076138244"/>
        </pc:sldMkLst>
      </pc:sldChg>
      <pc:sldChg chg="addSp delSp modSp add mod">
        <pc:chgData name="Marco Fekry" userId="24dfc31debd79d09" providerId="LiveId" clId="{39EF3134-8FAB-415E-AAB8-FFB2E84EE9EA}" dt="2024-08-08T01:17:38.224" v="295" actId="14100"/>
        <pc:sldMkLst>
          <pc:docMk/>
          <pc:sldMk cId="3036942986" sldId="2076138245"/>
        </pc:sldMkLst>
      </pc:sldChg>
      <pc:sldMasterChg chg="delSldLayout">
        <pc:chgData name="Marco Fekry" userId="24dfc31debd79d09" providerId="LiveId" clId="{39EF3134-8FAB-415E-AAB8-FFB2E84EE9EA}" dt="2024-08-06T02:14:35.251" v="180" actId="2696"/>
        <pc:sldMasterMkLst>
          <pc:docMk/>
          <pc:sldMasterMk cId="1133899329" sldId="2147485006"/>
        </pc:sldMasterMkLst>
        <pc:sldLayoutChg chg="del">
          <pc:chgData name="Marco Fekry" userId="24dfc31debd79d09" providerId="LiveId" clId="{39EF3134-8FAB-415E-AAB8-FFB2E84EE9EA}" dt="2024-08-06T02:14:35.251" v="180" actId="2696"/>
          <pc:sldLayoutMkLst>
            <pc:docMk/>
            <pc:sldMasterMk cId="1133899329" sldId="2147485006"/>
            <pc:sldLayoutMk cId="3880281917" sldId="2147485374"/>
          </pc:sldLayoutMkLst>
        </pc:sldLayoutChg>
      </pc:sldMasterChg>
      <pc:sldMasterChg chg="del delSldLayout">
        <pc:chgData name="Marco Fekry" userId="24dfc31debd79d09" providerId="LiveId" clId="{39EF3134-8FAB-415E-AAB8-FFB2E84EE9EA}" dt="2024-08-06T01:47:17.978" v="50" actId="2696"/>
        <pc:sldMasterMkLst>
          <pc:docMk/>
          <pc:sldMasterMk cId="1792055961" sldId="2147485184"/>
        </pc:sldMasterMkLst>
        <pc:sldLayoutChg chg="del">
          <pc:chgData name="Marco Fekry" userId="24dfc31debd79d09" providerId="LiveId" clId="{39EF3134-8FAB-415E-AAB8-FFB2E84EE9EA}" dt="2024-08-06T01:47:17.978" v="50" actId="2696"/>
          <pc:sldLayoutMkLst>
            <pc:docMk/>
            <pc:sldMasterMk cId="1792055961" sldId="2147485184"/>
            <pc:sldLayoutMk cId="420733260" sldId="2147485185"/>
          </pc:sldLayoutMkLst>
        </pc:sldLayoutChg>
        <pc:sldLayoutChg chg="del">
          <pc:chgData name="Marco Fekry" userId="24dfc31debd79d09" providerId="LiveId" clId="{39EF3134-8FAB-415E-AAB8-FFB2E84EE9EA}" dt="2024-08-06T01:47:17.978" v="50" actId="2696"/>
          <pc:sldLayoutMkLst>
            <pc:docMk/>
            <pc:sldMasterMk cId="1792055961" sldId="2147485184"/>
            <pc:sldLayoutMk cId="2934599467" sldId="2147485186"/>
          </pc:sldLayoutMkLst>
        </pc:sldLayoutChg>
        <pc:sldLayoutChg chg="del">
          <pc:chgData name="Marco Fekry" userId="24dfc31debd79d09" providerId="LiveId" clId="{39EF3134-8FAB-415E-AAB8-FFB2E84EE9EA}" dt="2024-08-06T01:47:17.978" v="50" actId="2696"/>
          <pc:sldLayoutMkLst>
            <pc:docMk/>
            <pc:sldMasterMk cId="1792055961" sldId="2147485184"/>
            <pc:sldLayoutMk cId="1331803997" sldId="2147485187"/>
          </pc:sldLayoutMkLst>
        </pc:sldLayoutChg>
        <pc:sldLayoutChg chg="del">
          <pc:chgData name="Marco Fekry" userId="24dfc31debd79d09" providerId="LiveId" clId="{39EF3134-8FAB-415E-AAB8-FFB2E84EE9EA}" dt="2024-08-06T01:47:17.978" v="50" actId="2696"/>
          <pc:sldLayoutMkLst>
            <pc:docMk/>
            <pc:sldMasterMk cId="1792055961" sldId="2147485184"/>
            <pc:sldLayoutMk cId="3378131036" sldId="2147485188"/>
          </pc:sldLayoutMkLst>
        </pc:sldLayoutChg>
        <pc:sldLayoutChg chg="del">
          <pc:chgData name="Marco Fekry" userId="24dfc31debd79d09" providerId="LiveId" clId="{39EF3134-8FAB-415E-AAB8-FFB2E84EE9EA}" dt="2024-08-06T01:47:17.978" v="50" actId="2696"/>
          <pc:sldLayoutMkLst>
            <pc:docMk/>
            <pc:sldMasterMk cId="1792055961" sldId="2147485184"/>
            <pc:sldLayoutMk cId="2073270557" sldId="2147485189"/>
          </pc:sldLayoutMkLst>
        </pc:sldLayoutChg>
        <pc:sldLayoutChg chg="del">
          <pc:chgData name="Marco Fekry" userId="24dfc31debd79d09" providerId="LiveId" clId="{39EF3134-8FAB-415E-AAB8-FFB2E84EE9EA}" dt="2024-08-06T01:47:17.978" v="50" actId="2696"/>
          <pc:sldLayoutMkLst>
            <pc:docMk/>
            <pc:sldMasterMk cId="1792055961" sldId="2147485184"/>
            <pc:sldLayoutMk cId="913644657" sldId="2147485190"/>
          </pc:sldLayoutMkLst>
        </pc:sldLayoutChg>
        <pc:sldLayoutChg chg="del">
          <pc:chgData name="Marco Fekry" userId="24dfc31debd79d09" providerId="LiveId" clId="{39EF3134-8FAB-415E-AAB8-FFB2E84EE9EA}" dt="2024-08-06T01:47:17.978" v="50" actId="2696"/>
          <pc:sldLayoutMkLst>
            <pc:docMk/>
            <pc:sldMasterMk cId="1792055961" sldId="2147485184"/>
            <pc:sldLayoutMk cId="3650585613" sldId="2147485191"/>
          </pc:sldLayoutMkLst>
        </pc:sldLayoutChg>
        <pc:sldLayoutChg chg="del">
          <pc:chgData name="Marco Fekry" userId="24dfc31debd79d09" providerId="LiveId" clId="{39EF3134-8FAB-415E-AAB8-FFB2E84EE9EA}" dt="2024-08-06T01:47:17.978" v="50" actId="2696"/>
          <pc:sldLayoutMkLst>
            <pc:docMk/>
            <pc:sldMasterMk cId="1792055961" sldId="2147485184"/>
            <pc:sldLayoutMk cId="2618884602" sldId="2147485192"/>
          </pc:sldLayoutMkLst>
        </pc:sldLayoutChg>
        <pc:sldLayoutChg chg="del">
          <pc:chgData name="Marco Fekry" userId="24dfc31debd79d09" providerId="LiveId" clId="{39EF3134-8FAB-415E-AAB8-FFB2E84EE9EA}" dt="2024-08-06T01:47:17.978" v="50" actId="2696"/>
          <pc:sldLayoutMkLst>
            <pc:docMk/>
            <pc:sldMasterMk cId="1792055961" sldId="2147485184"/>
            <pc:sldLayoutMk cId="602957909" sldId="2147485193"/>
          </pc:sldLayoutMkLst>
        </pc:sldLayoutChg>
        <pc:sldLayoutChg chg="del">
          <pc:chgData name="Marco Fekry" userId="24dfc31debd79d09" providerId="LiveId" clId="{39EF3134-8FAB-415E-AAB8-FFB2E84EE9EA}" dt="2024-08-06T01:47:17.978" v="50" actId="2696"/>
          <pc:sldLayoutMkLst>
            <pc:docMk/>
            <pc:sldMasterMk cId="1792055961" sldId="2147485184"/>
            <pc:sldLayoutMk cId="409347795" sldId="2147485194"/>
          </pc:sldLayoutMkLst>
        </pc:sldLayoutChg>
        <pc:sldLayoutChg chg="del">
          <pc:chgData name="Marco Fekry" userId="24dfc31debd79d09" providerId="LiveId" clId="{39EF3134-8FAB-415E-AAB8-FFB2E84EE9EA}" dt="2024-08-06T01:47:17.978" v="50" actId="2696"/>
          <pc:sldLayoutMkLst>
            <pc:docMk/>
            <pc:sldMasterMk cId="1792055961" sldId="2147485184"/>
            <pc:sldLayoutMk cId="4272756205" sldId="2147485195"/>
          </pc:sldLayoutMkLst>
        </pc:sldLayoutChg>
        <pc:sldLayoutChg chg="del">
          <pc:chgData name="Marco Fekry" userId="24dfc31debd79d09" providerId="LiveId" clId="{39EF3134-8FAB-415E-AAB8-FFB2E84EE9EA}" dt="2024-08-06T01:47:17.978" v="50" actId="2696"/>
          <pc:sldLayoutMkLst>
            <pc:docMk/>
            <pc:sldMasterMk cId="1792055961" sldId="2147485184"/>
            <pc:sldLayoutMk cId="2494938451" sldId="2147485196"/>
          </pc:sldLayoutMkLst>
        </pc:sldLayoutChg>
        <pc:sldLayoutChg chg="del">
          <pc:chgData name="Marco Fekry" userId="24dfc31debd79d09" providerId="LiveId" clId="{39EF3134-8FAB-415E-AAB8-FFB2E84EE9EA}" dt="2024-08-06T01:47:17.978" v="50" actId="2696"/>
          <pc:sldLayoutMkLst>
            <pc:docMk/>
            <pc:sldMasterMk cId="1792055961" sldId="2147485184"/>
            <pc:sldLayoutMk cId="1459873813" sldId="2147485197"/>
          </pc:sldLayoutMkLst>
        </pc:sldLayoutChg>
        <pc:sldLayoutChg chg="del">
          <pc:chgData name="Marco Fekry" userId="24dfc31debd79d09" providerId="LiveId" clId="{39EF3134-8FAB-415E-AAB8-FFB2E84EE9EA}" dt="2024-08-06T01:47:17.978" v="50" actId="2696"/>
          <pc:sldLayoutMkLst>
            <pc:docMk/>
            <pc:sldMasterMk cId="1792055961" sldId="2147485184"/>
            <pc:sldLayoutMk cId="2276324434" sldId="2147485198"/>
          </pc:sldLayoutMkLst>
        </pc:sldLayoutChg>
      </pc:sldMasterChg>
    </pc:docChg>
  </pc:docChgLst>
  <pc:docChgLst>
    <pc:chgData name="Marco Fekry" userId="24dfc31debd79d09" providerId="LiveId" clId="{D596ED47-D708-444F-8DAD-85D23370E694}"/>
    <pc:docChg chg="modSld delMainMaster">
      <pc:chgData name="Marco Fekry" userId="24dfc31debd79d09" providerId="LiveId" clId="{D596ED47-D708-444F-8DAD-85D23370E694}" dt="2024-10-15T09:23:09.410" v="20" actId="1076"/>
      <pc:docMkLst>
        <pc:docMk/>
      </pc:docMkLst>
      <pc:sldChg chg="modSp mod">
        <pc:chgData name="Marco Fekry" userId="24dfc31debd79d09" providerId="LiveId" clId="{D596ED47-D708-444F-8DAD-85D23370E694}" dt="2024-10-15T09:22:54.946" v="16" actId="14100"/>
        <pc:sldMkLst>
          <pc:docMk/>
          <pc:sldMk cId="118286836" sldId="2076138148"/>
        </pc:sldMkLst>
      </pc:sldChg>
      <pc:sldChg chg="modSp mod">
        <pc:chgData name="Marco Fekry" userId="24dfc31debd79d09" providerId="LiveId" clId="{D596ED47-D708-444F-8DAD-85D23370E694}" dt="2024-10-15T09:22:49.667" v="15" actId="14100"/>
        <pc:sldMkLst>
          <pc:docMk/>
          <pc:sldMk cId="3832698801" sldId="2076138171"/>
        </pc:sldMkLst>
      </pc:sldChg>
      <pc:sldChg chg="modSp mod">
        <pc:chgData name="Marco Fekry" userId="24dfc31debd79d09" providerId="LiveId" clId="{D596ED47-D708-444F-8DAD-85D23370E694}" dt="2024-10-15T09:23:09.410" v="20" actId="1076"/>
        <pc:sldMkLst>
          <pc:docMk/>
          <pc:sldMk cId="1293980781" sldId="2076138236"/>
        </pc:sldMkLst>
      </pc:sldChg>
      <pc:sldChg chg="modSp mod">
        <pc:chgData name="Marco Fekry" userId="24dfc31debd79d09" providerId="LiveId" clId="{D596ED47-D708-444F-8DAD-85D23370E694}" dt="2024-10-15T09:23:05.805" v="19" actId="1076"/>
        <pc:sldMkLst>
          <pc:docMk/>
          <pc:sldMk cId="3620844257" sldId="2076138239"/>
        </pc:sldMkLst>
      </pc:sldChg>
      <pc:sldChg chg="modSp mod">
        <pc:chgData name="Marco Fekry" userId="24dfc31debd79d09" providerId="LiveId" clId="{D596ED47-D708-444F-8DAD-85D23370E694}" dt="2024-10-15T09:23:01.917" v="18" actId="14100"/>
        <pc:sldMkLst>
          <pc:docMk/>
          <pc:sldMk cId="981234749" sldId="2076138244"/>
        </pc:sldMkLst>
      </pc:sldChg>
      <pc:sldMasterChg chg="del delSldLayout">
        <pc:chgData name="Marco Fekry" userId="24dfc31debd79d09" providerId="LiveId" clId="{D596ED47-D708-444F-8DAD-85D23370E694}" dt="2024-10-15T09:22:45.756" v="4"/>
        <pc:sldMasterMkLst>
          <pc:docMk/>
          <pc:sldMasterMk cId="3863077860" sldId="2147485059"/>
        </pc:sldMasterMkLst>
        <pc:sldLayoutChg chg="del">
          <pc:chgData name="Marco Fekry" userId="24dfc31debd79d09" providerId="LiveId" clId="{D596ED47-D708-444F-8DAD-85D23370E694}" dt="2024-10-15T09:22:45.756" v="4"/>
          <pc:sldLayoutMkLst>
            <pc:docMk/>
            <pc:sldMasterMk cId="3863077860" sldId="2147485059"/>
            <pc:sldLayoutMk cId="3733480947" sldId="2147485060"/>
          </pc:sldLayoutMkLst>
        </pc:sldLayoutChg>
        <pc:sldLayoutChg chg="del">
          <pc:chgData name="Marco Fekry" userId="24dfc31debd79d09" providerId="LiveId" clId="{D596ED47-D708-444F-8DAD-85D23370E694}" dt="2024-10-15T09:22:45.756" v="4"/>
          <pc:sldLayoutMkLst>
            <pc:docMk/>
            <pc:sldMasterMk cId="3863077860" sldId="2147485059"/>
            <pc:sldLayoutMk cId="2500907373" sldId="2147485061"/>
          </pc:sldLayoutMkLst>
        </pc:sldLayoutChg>
        <pc:sldLayoutChg chg="del">
          <pc:chgData name="Marco Fekry" userId="24dfc31debd79d09" providerId="LiveId" clId="{D596ED47-D708-444F-8DAD-85D23370E694}" dt="2024-10-15T09:22:45.756" v="4"/>
          <pc:sldLayoutMkLst>
            <pc:docMk/>
            <pc:sldMasterMk cId="3863077860" sldId="2147485059"/>
            <pc:sldLayoutMk cId="3167558817" sldId="2147485062"/>
          </pc:sldLayoutMkLst>
        </pc:sldLayoutChg>
        <pc:sldLayoutChg chg="del">
          <pc:chgData name="Marco Fekry" userId="24dfc31debd79d09" providerId="LiveId" clId="{D596ED47-D708-444F-8DAD-85D23370E694}" dt="2024-10-15T09:22:45.756" v="4"/>
          <pc:sldLayoutMkLst>
            <pc:docMk/>
            <pc:sldMasterMk cId="3863077860" sldId="2147485059"/>
            <pc:sldLayoutMk cId="188561570" sldId="2147485063"/>
          </pc:sldLayoutMkLst>
        </pc:sldLayoutChg>
        <pc:sldLayoutChg chg="del">
          <pc:chgData name="Marco Fekry" userId="24dfc31debd79d09" providerId="LiveId" clId="{D596ED47-D708-444F-8DAD-85D23370E694}" dt="2024-10-15T09:22:45.756" v="4"/>
          <pc:sldLayoutMkLst>
            <pc:docMk/>
            <pc:sldMasterMk cId="3863077860" sldId="2147485059"/>
            <pc:sldLayoutMk cId="3648751230" sldId="2147485064"/>
          </pc:sldLayoutMkLst>
        </pc:sldLayoutChg>
        <pc:sldLayoutChg chg="del">
          <pc:chgData name="Marco Fekry" userId="24dfc31debd79d09" providerId="LiveId" clId="{D596ED47-D708-444F-8DAD-85D23370E694}" dt="2024-10-15T09:22:45.756" v="4"/>
          <pc:sldLayoutMkLst>
            <pc:docMk/>
            <pc:sldMasterMk cId="3863077860" sldId="2147485059"/>
            <pc:sldLayoutMk cId="2512088227" sldId="2147485065"/>
          </pc:sldLayoutMkLst>
        </pc:sldLayoutChg>
        <pc:sldLayoutChg chg="del">
          <pc:chgData name="Marco Fekry" userId="24dfc31debd79d09" providerId="LiveId" clId="{D596ED47-D708-444F-8DAD-85D23370E694}" dt="2024-10-15T09:22:45.756" v="4"/>
          <pc:sldLayoutMkLst>
            <pc:docMk/>
            <pc:sldMasterMk cId="3863077860" sldId="2147485059"/>
            <pc:sldLayoutMk cId="1327146143" sldId="2147485066"/>
          </pc:sldLayoutMkLst>
        </pc:sldLayoutChg>
        <pc:sldLayoutChg chg="del">
          <pc:chgData name="Marco Fekry" userId="24dfc31debd79d09" providerId="LiveId" clId="{D596ED47-D708-444F-8DAD-85D23370E694}" dt="2024-10-15T09:22:45.756" v="4"/>
          <pc:sldLayoutMkLst>
            <pc:docMk/>
            <pc:sldMasterMk cId="3863077860" sldId="2147485059"/>
            <pc:sldLayoutMk cId="4113596393" sldId="2147485067"/>
          </pc:sldLayoutMkLst>
        </pc:sldLayoutChg>
        <pc:sldLayoutChg chg="del">
          <pc:chgData name="Marco Fekry" userId="24dfc31debd79d09" providerId="LiveId" clId="{D596ED47-D708-444F-8DAD-85D23370E694}" dt="2024-10-15T09:22:45.756" v="4"/>
          <pc:sldLayoutMkLst>
            <pc:docMk/>
            <pc:sldMasterMk cId="3863077860" sldId="2147485059"/>
            <pc:sldLayoutMk cId="1652523104" sldId="2147485068"/>
          </pc:sldLayoutMkLst>
        </pc:sldLayoutChg>
        <pc:sldLayoutChg chg="del">
          <pc:chgData name="Marco Fekry" userId="24dfc31debd79d09" providerId="LiveId" clId="{D596ED47-D708-444F-8DAD-85D23370E694}" dt="2024-10-15T09:22:45.756" v="4"/>
          <pc:sldLayoutMkLst>
            <pc:docMk/>
            <pc:sldMasterMk cId="3863077860" sldId="2147485059"/>
            <pc:sldLayoutMk cId="1664005589" sldId="2147485069"/>
          </pc:sldLayoutMkLst>
        </pc:sldLayoutChg>
        <pc:sldLayoutChg chg="del">
          <pc:chgData name="Marco Fekry" userId="24dfc31debd79d09" providerId="LiveId" clId="{D596ED47-D708-444F-8DAD-85D23370E694}" dt="2024-10-15T09:22:45.756" v="4"/>
          <pc:sldLayoutMkLst>
            <pc:docMk/>
            <pc:sldMasterMk cId="3863077860" sldId="2147485059"/>
            <pc:sldLayoutMk cId="2738505194" sldId="2147485070"/>
          </pc:sldLayoutMkLst>
        </pc:sldLayoutChg>
        <pc:sldLayoutChg chg="del">
          <pc:chgData name="Marco Fekry" userId="24dfc31debd79d09" providerId="LiveId" clId="{D596ED47-D708-444F-8DAD-85D23370E694}" dt="2024-10-15T09:22:45.756" v="4"/>
          <pc:sldLayoutMkLst>
            <pc:docMk/>
            <pc:sldMasterMk cId="3863077860" sldId="2147485059"/>
            <pc:sldLayoutMk cId="1011520617" sldId="2147485071"/>
          </pc:sldLayoutMkLst>
        </pc:sldLayoutChg>
        <pc:sldLayoutChg chg="del">
          <pc:chgData name="Marco Fekry" userId="24dfc31debd79d09" providerId="LiveId" clId="{D596ED47-D708-444F-8DAD-85D23370E694}" dt="2024-10-15T09:22:45.756" v="4"/>
          <pc:sldLayoutMkLst>
            <pc:docMk/>
            <pc:sldMasterMk cId="3863077860" sldId="2147485059"/>
            <pc:sldLayoutMk cId="3936770655" sldId="2147485072"/>
          </pc:sldLayoutMkLst>
        </pc:sldLayoutChg>
        <pc:sldLayoutChg chg="del">
          <pc:chgData name="Marco Fekry" userId="24dfc31debd79d09" providerId="LiveId" clId="{D596ED47-D708-444F-8DAD-85D23370E694}" dt="2024-10-15T09:22:45.756" v="4"/>
          <pc:sldLayoutMkLst>
            <pc:docMk/>
            <pc:sldMasterMk cId="3863077860" sldId="2147485059"/>
            <pc:sldLayoutMk cId="3865943338" sldId="2147485073"/>
          </pc:sldLayoutMkLst>
        </pc:sldLayoutChg>
        <pc:sldLayoutChg chg="del">
          <pc:chgData name="Marco Fekry" userId="24dfc31debd79d09" providerId="LiveId" clId="{D596ED47-D708-444F-8DAD-85D23370E694}" dt="2024-10-15T09:22:45.756" v="4"/>
          <pc:sldLayoutMkLst>
            <pc:docMk/>
            <pc:sldMasterMk cId="3863077860" sldId="2147485059"/>
            <pc:sldLayoutMk cId="4110738495" sldId="2147485074"/>
          </pc:sldLayoutMkLst>
        </pc:sldLayoutChg>
      </pc:sldMasterChg>
      <pc:sldMasterChg chg="del delSldLayout">
        <pc:chgData name="Marco Fekry" userId="24dfc31debd79d09" providerId="LiveId" clId="{D596ED47-D708-444F-8DAD-85D23370E694}" dt="2024-10-15T09:22:45.762" v="5"/>
        <pc:sldMasterMkLst>
          <pc:docMk/>
          <pc:sldMasterMk cId="1621758957" sldId="2147485075"/>
        </pc:sldMasterMkLst>
        <pc:sldLayoutChg chg="del">
          <pc:chgData name="Marco Fekry" userId="24dfc31debd79d09" providerId="LiveId" clId="{D596ED47-D708-444F-8DAD-85D23370E694}" dt="2024-10-15T09:22:45.762" v="5"/>
          <pc:sldLayoutMkLst>
            <pc:docMk/>
            <pc:sldMasterMk cId="1621758957" sldId="2147485075"/>
            <pc:sldLayoutMk cId="868148058" sldId="2147485076"/>
          </pc:sldLayoutMkLst>
        </pc:sldLayoutChg>
        <pc:sldLayoutChg chg="del">
          <pc:chgData name="Marco Fekry" userId="24dfc31debd79d09" providerId="LiveId" clId="{D596ED47-D708-444F-8DAD-85D23370E694}" dt="2024-10-15T09:22:45.762" v="5"/>
          <pc:sldLayoutMkLst>
            <pc:docMk/>
            <pc:sldMasterMk cId="1621758957" sldId="2147485075"/>
            <pc:sldLayoutMk cId="4206488920" sldId="2147485077"/>
          </pc:sldLayoutMkLst>
        </pc:sldLayoutChg>
        <pc:sldLayoutChg chg="del">
          <pc:chgData name="Marco Fekry" userId="24dfc31debd79d09" providerId="LiveId" clId="{D596ED47-D708-444F-8DAD-85D23370E694}" dt="2024-10-15T09:22:45.762" v="5"/>
          <pc:sldLayoutMkLst>
            <pc:docMk/>
            <pc:sldMasterMk cId="1621758957" sldId="2147485075"/>
            <pc:sldLayoutMk cId="1530518385" sldId="2147485078"/>
          </pc:sldLayoutMkLst>
        </pc:sldLayoutChg>
        <pc:sldLayoutChg chg="del">
          <pc:chgData name="Marco Fekry" userId="24dfc31debd79d09" providerId="LiveId" clId="{D596ED47-D708-444F-8DAD-85D23370E694}" dt="2024-10-15T09:22:45.762" v="5"/>
          <pc:sldLayoutMkLst>
            <pc:docMk/>
            <pc:sldMasterMk cId="1621758957" sldId="2147485075"/>
            <pc:sldLayoutMk cId="1446600963" sldId="2147485079"/>
          </pc:sldLayoutMkLst>
        </pc:sldLayoutChg>
        <pc:sldLayoutChg chg="del">
          <pc:chgData name="Marco Fekry" userId="24dfc31debd79d09" providerId="LiveId" clId="{D596ED47-D708-444F-8DAD-85D23370E694}" dt="2024-10-15T09:22:45.762" v="5"/>
          <pc:sldLayoutMkLst>
            <pc:docMk/>
            <pc:sldMasterMk cId="1621758957" sldId="2147485075"/>
            <pc:sldLayoutMk cId="1645109542" sldId="2147485080"/>
          </pc:sldLayoutMkLst>
        </pc:sldLayoutChg>
        <pc:sldLayoutChg chg="del">
          <pc:chgData name="Marco Fekry" userId="24dfc31debd79d09" providerId="LiveId" clId="{D596ED47-D708-444F-8DAD-85D23370E694}" dt="2024-10-15T09:22:45.762" v="5"/>
          <pc:sldLayoutMkLst>
            <pc:docMk/>
            <pc:sldMasterMk cId="1621758957" sldId="2147485075"/>
            <pc:sldLayoutMk cId="4190985488" sldId="2147485081"/>
          </pc:sldLayoutMkLst>
        </pc:sldLayoutChg>
        <pc:sldLayoutChg chg="del">
          <pc:chgData name="Marco Fekry" userId="24dfc31debd79d09" providerId="LiveId" clId="{D596ED47-D708-444F-8DAD-85D23370E694}" dt="2024-10-15T09:22:45.762" v="5"/>
          <pc:sldLayoutMkLst>
            <pc:docMk/>
            <pc:sldMasterMk cId="1621758957" sldId="2147485075"/>
            <pc:sldLayoutMk cId="1779719042" sldId="2147485082"/>
          </pc:sldLayoutMkLst>
        </pc:sldLayoutChg>
        <pc:sldLayoutChg chg="del">
          <pc:chgData name="Marco Fekry" userId="24dfc31debd79d09" providerId="LiveId" clId="{D596ED47-D708-444F-8DAD-85D23370E694}" dt="2024-10-15T09:22:45.762" v="5"/>
          <pc:sldLayoutMkLst>
            <pc:docMk/>
            <pc:sldMasterMk cId="1621758957" sldId="2147485075"/>
            <pc:sldLayoutMk cId="3078672739" sldId="2147485083"/>
          </pc:sldLayoutMkLst>
        </pc:sldLayoutChg>
        <pc:sldLayoutChg chg="del">
          <pc:chgData name="Marco Fekry" userId="24dfc31debd79d09" providerId="LiveId" clId="{D596ED47-D708-444F-8DAD-85D23370E694}" dt="2024-10-15T09:22:45.762" v="5"/>
          <pc:sldLayoutMkLst>
            <pc:docMk/>
            <pc:sldMasterMk cId="1621758957" sldId="2147485075"/>
            <pc:sldLayoutMk cId="2690834808" sldId="2147485084"/>
          </pc:sldLayoutMkLst>
        </pc:sldLayoutChg>
        <pc:sldLayoutChg chg="del">
          <pc:chgData name="Marco Fekry" userId="24dfc31debd79d09" providerId="LiveId" clId="{D596ED47-D708-444F-8DAD-85D23370E694}" dt="2024-10-15T09:22:45.762" v="5"/>
          <pc:sldLayoutMkLst>
            <pc:docMk/>
            <pc:sldMasterMk cId="1621758957" sldId="2147485075"/>
            <pc:sldLayoutMk cId="1991069935" sldId="2147485085"/>
          </pc:sldLayoutMkLst>
        </pc:sldLayoutChg>
        <pc:sldLayoutChg chg="del">
          <pc:chgData name="Marco Fekry" userId="24dfc31debd79d09" providerId="LiveId" clId="{D596ED47-D708-444F-8DAD-85D23370E694}" dt="2024-10-15T09:22:45.762" v="5"/>
          <pc:sldLayoutMkLst>
            <pc:docMk/>
            <pc:sldMasterMk cId="1621758957" sldId="2147485075"/>
            <pc:sldLayoutMk cId="4015095315" sldId="2147485086"/>
          </pc:sldLayoutMkLst>
        </pc:sldLayoutChg>
        <pc:sldLayoutChg chg="del">
          <pc:chgData name="Marco Fekry" userId="24dfc31debd79d09" providerId="LiveId" clId="{D596ED47-D708-444F-8DAD-85D23370E694}" dt="2024-10-15T09:22:45.762" v="5"/>
          <pc:sldLayoutMkLst>
            <pc:docMk/>
            <pc:sldMasterMk cId="1621758957" sldId="2147485075"/>
            <pc:sldLayoutMk cId="1657516407" sldId="2147485087"/>
          </pc:sldLayoutMkLst>
        </pc:sldLayoutChg>
        <pc:sldLayoutChg chg="del">
          <pc:chgData name="Marco Fekry" userId="24dfc31debd79d09" providerId="LiveId" clId="{D596ED47-D708-444F-8DAD-85D23370E694}" dt="2024-10-15T09:22:45.762" v="5"/>
          <pc:sldLayoutMkLst>
            <pc:docMk/>
            <pc:sldMasterMk cId="1621758957" sldId="2147485075"/>
            <pc:sldLayoutMk cId="3707143822" sldId="2147485088"/>
          </pc:sldLayoutMkLst>
        </pc:sldLayoutChg>
        <pc:sldLayoutChg chg="del">
          <pc:chgData name="Marco Fekry" userId="24dfc31debd79d09" providerId="LiveId" clId="{D596ED47-D708-444F-8DAD-85D23370E694}" dt="2024-10-15T09:22:45.762" v="5"/>
          <pc:sldLayoutMkLst>
            <pc:docMk/>
            <pc:sldMasterMk cId="1621758957" sldId="2147485075"/>
            <pc:sldLayoutMk cId="3381413383" sldId="2147485089"/>
          </pc:sldLayoutMkLst>
        </pc:sldLayoutChg>
        <pc:sldLayoutChg chg="del">
          <pc:chgData name="Marco Fekry" userId="24dfc31debd79d09" providerId="LiveId" clId="{D596ED47-D708-444F-8DAD-85D23370E694}" dt="2024-10-15T09:22:45.762" v="5"/>
          <pc:sldLayoutMkLst>
            <pc:docMk/>
            <pc:sldMasterMk cId="1621758957" sldId="2147485075"/>
            <pc:sldLayoutMk cId="3610315868" sldId="2147485090"/>
          </pc:sldLayoutMkLst>
        </pc:sldLayoutChg>
        <pc:sldLayoutChg chg="del">
          <pc:chgData name="Marco Fekry" userId="24dfc31debd79d09" providerId="LiveId" clId="{D596ED47-D708-444F-8DAD-85D23370E694}" dt="2024-10-15T09:22:45.762" v="5"/>
          <pc:sldLayoutMkLst>
            <pc:docMk/>
            <pc:sldMasterMk cId="1621758957" sldId="2147485075"/>
            <pc:sldLayoutMk cId="738558398" sldId="2147485091"/>
          </pc:sldLayoutMkLst>
        </pc:sldLayoutChg>
        <pc:sldLayoutChg chg="del">
          <pc:chgData name="Marco Fekry" userId="24dfc31debd79d09" providerId="LiveId" clId="{D596ED47-D708-444F-8DAD-85D23370E694}" dt="2024-10-15T09:22:45.762" v="5"/>
          <pc:sldLayoutMkLst>
            <pc:docMk/>
            <pc:sldMasterMk cId="1621758957" sldId="2147485075"/>
            <pc:sldLayoutMk cId="1280112572" sldId="2147485092"/>
          </pc:sldLayoutMkLst>
        </pc:sldLayoutChg>
        <pc:sldLayoutChg chg="del">
          <pc:chgData name="Marco Fekry" userId="24dfc31debd79d09" providerId="LiveId" clId="{D596ED47-D708-444F-8DAD-85D23370E694}" dt="2024-10-15T09:22:45.762" v="5"/>
          <pc:sldLayoutMkLst>
            <pc:docMk/>
            <pc:sldMasterMk cId="1621758957" sldId="2147485075"/>
            <pc:sldLayoutMk cId="1888198703" sldId="2147485093"/>
          </pc:sldLayoutMkLst>
        </pc:sldLayoutChg>
        <pc:sldLayoutChg chg="del">
          <pc:chgData name="Marco Fekry" userId="24dfc31debd79d09" providerId="LiveId" clId="{D596ED47-D708-444F-8DAD-85D23370E694}" dt="2024-10-15T09:22:45.762" v="5"/>
          <pc:sldLayoutMkLst>
            <pc:docMk/>
            <pc:sldMasterMk cId="1621758957" sldId="2147485075"/>
            <pc:sldLayoutMk cId="2219660736" sldId="2147485094"/>
          </pc:sldLayoutMkLst>
        </pc:sldLayoutChg>
        <pc:sldLayoutChg chg="del">
          <pc:chgData name="Marco Fekry" userId="24dfc31debd79d09" providerId="LiveId" clId="{D596ED47-D708-444F-8DAD-85D23370E694}" dt="2024-10-15T09:22:45.762" v="5"/>
          <pc:sldLayoutMkLst>
            <pc:docMk/>
            <pc:sldMasterMk cId="1621758957" sldId="2147485075"/>
            <pc:sldLayoutMk cId="1010250103" sldId="2147485095"/>
          </pc:sldLayoutMkLst>
        </pc:sldLayoutChg>
        <pc:sldLayoutChg chg="del">
          <pc:chgData name="Marco Fekry" userId="24dfc31debd79d09" providerId="LiveId" clId="{D596ED47-D708-444F-8DAD-85D23370E694}" dt="2024-10-15T09:22:45.762" v="5"/>
          <pc:sldLayoutMkLst>
            <pc:docMk/>
            <pc:sldMasterMk cId="1621758957" sldId="2147485075"/>
            <pc:sldLayoutMk cId="3307783621" sldId="2147485096"/>
          </pc:sldLayoutMkLst>
        </pc:sldLayoutChg>
        <pc:sldLayoutChg chg="del">
          <pc:chgData name="Marco Fekry" userId="24dfc31debd79d09" providerId="LiveId" clId="{D596ED47-D708-444F-8DAD-85D23370E694}" dt="2024-10-15T09:22:45.762" v="5"/>
          <pc:sldLayoutMkLst>
            <pc:docMk/>
            <pc:sldMasterMk cId="1621758957" sldId="2147485075"/>
            <pc:sldLayoutMk cId="1344449949" sldId="2147485097"/>
          </pc:sldLayoutMkLst>
        </pc:sldLayoutChg>
        <pc:sldLayoutChg chg="del">
          <pc:chgData name="Marco Fekry" userId="24dfc31debd79d09" providerId="LiveId" clId="{D596ED47-D708-444F-8DAD-85D23370E694}" dt="2024-10-15T09:22:45.762" v="5"/>
          <pc:sldLayoutMkLst>
            <pc:docMk/>
            <pc:sldMasterMk cId="1621758957" sldId="2147485075"/>
            <pc:sldLayoutMk cId="2518539991" sldId="2147485098"/>
          </pc:sldLayoutMkLst>
        </pc:sldLayoutChg>
      </pc:sldMasterChg>
      <pc:sldMasterChg chg="del delSldLayout">
        <pc:chgData name="Marco Fekry" userId="24dfc31debd79d09" providerId="LiveId" clId="{D596ED47-D708-444F-8DAD-85D23370E694}" dt="2024-10-15T09:22:45.762" v="6"/>
        <pc:sldMasterMkLst>
          <pc:docMk/>
          <pc:sldMasterMk cId="1233554556" sldId="2147485099"/>
        </pc:sldMasterMkLst>
        <pc:sldLayoutChg chg="del">
          <pc:chgData name="Marco Fekry" userId="24dfc31debd79d09" providerId="LiveId" clId="{D596ED47-D708-444F-8DAD-85D23370E694}" dt="2024-10-15T09:22:45.762" v="6"/>
          <pc:sldLayoutMkLst>
            <pc:docMk/>
            <pc:sldMasterMk cId="1233554556" sldId="2147485099"/>
            <pc:sldLayoutMk cId="548064707" sldId="2147485100"/>
          </pc:sldLayoutMkLst>
        </pc:sldLayoutChg>
      </pc:sldMasterChg>
      <pc:sldMasterChg chg="del delSldLayout">
        <pc:chgData name="Marco Fekry" userId="24dfc31debd79d09" providerId="LiveId" clId="{D596ED47-D708-444F-8DAD-85D23370E694}" dt="2024-10-15T09:22:45.762" v="7"/>
        <pc:sldMasterMkLst>
          <pc:docMk/>
          <pc:sldMasterMk cId="3393936971" sldId="2147485102"/>
        </pc:sldMasterMkLst>
        <pc:sldLayoutChg chg="del">
          <pc:chgData name="Marco Fekry" userId="24dfc31debd79d09" providerId="LiveId" clId="{D596ED47-D708-444F-8DAD-85D23370E694}" dt="2024-10-15T09:22:45.762" v="7"/>
          <pc:sldLayoutMkLst>
            <pc:docMk/>
            <pc:sldMasterMk cId="3393936971" sldId="2147485102"/>
            <pc:sldLayoutMk cId="1360883571" sldId="2147485103"/>
          </pc:sldLayoutMkLst>
        </pc:sldLayoutChg>
        <pc:sldLayoutChg chg="del">
          <pc:chgData name="Marco Fekry" userId="24dfc31debd79d09" providerId="LiveId" clId="{D596ED47-D708-444F-8DAD-85D23370E694}" dt="2024-10-15T09:22:45.762" v="7"/>
          <pc:sldLayoutMkLst>
            <pc:docMk/>
            <pc:sldMasterMk cId="3393936971" sldId="2147485102"/>
            <pc:sldLayoutMk cId="2398614423" sldId="2147485104"/>
          </pc:sldLayoutMkLst>
        </pc:sldLayoutChg>
        <pc:sldLayoutChg chg="del">
          <pc:chgData name="Marco Fekry" userId="24dfc31debd79d09" providerId="LiveId" clId="{D596ED47-D708-444F-8DAD-85D23370E694}" dt="2024-10-15T09:22:45.762" v="7"/>
          <pc:sldLayoutMkLst>
            <pc:docMk/>
            <pc:sldMasterMk cId="3393936971" sldId="2147485102"/>
            <pc:sldLayoutMk cId="3313728959" sldId="2147485105"/>
          </pc:sldLayoutMkLst>
        </pc:sldLayoutChg>
        <pc:sldLayoutChg chg="del">
          <pc:chgData name="Marco Fekry" userId="24dfc31debd79d09" providerId="LiveId" clId="{D596ED47-D708-444F-8DAD-85D23370E694}" dt="2024-10-15T09:22:45.762" v="7"/>
          <pc:sldLayoutMkLst>
            <pc:docMk/>
            <pc:sldMasterMk cId="3393936971" sldId="2147485102"/>
            <pc:sldLayoutMk cId="2642854553" sldId="2147485106"/>
          </pc:sldLayoutMkLst>
        </pc:sldLayoutChg>
        <pc:sldLayoutChg chg="del">
          <pc:chgData name="Marco Fekry" userId="24dfc31debd79d09" providerId="LiveId" clId="{D596ED47-D708-444F-8DAD-85D23370E694}" dt="2024-10-15T09:22:45.762" v="7"/>
          <pc:sldLayoutMkLst>
            <pc:docMk/>
            <pc:sldMasterMk cId="3393936971" sldId="2147485102"/>
            <pc:sldLayoutMk cId="849780158" sldId="2147485107"/>
          </pc:sldLayoutMkLst>
        </pc:sldLayoutChg>
        <pc:sldLayoutChg chg="del">
          <pc:chgData name="Marco Fekry" userId="24dfc31debd79d09" providerId="LiveId" clId="{D596ED47-D708-444F-8DAD-85D23370E694}" dt="2024-10-15T09:22:45.762" v="7"/>
          <pc:sldLayoutMkLst>
            <pc:docMk/>
            <pc:sldMasterMk cId="3393936971" sldId="2147485102"/>
            <pc:sldLayoutMk cId="1529214320" sldId="2147485108"/>
          </pc:sldLayoutMkLst>
        </pc:sldLayoutChg>
        <pc:sldLayoutChg chg="del">
          <pc:chgData name="Marco Fekry" userId="24dfc31debd79d09" providerId="LiveId" clId="{D596ED47-D708-444F-8DAD-85D23370E694}" dt="2024-10-15T09:22:45.762" v="7"/>
          <pc:sldLayoutMkLst>
            <pc:docMk/>
            <pc:sldMasterMk cId="3393936971" sldId="2147485102"/>
            <pc:sldLayoutMk cId="2226690586" sldId="2147485109"/>
          </pc:sldLayoutMkLst>
        </pc:sldLayoutChg>
        <pc:sldLayoutChg chg="del">
          <pc:chgData name="Marco Fekry" userId="24dfc31debd79d09" providerId="LiveId" clId="{D596ED47-D708-444F-8DAD-85D23370E694}" dt="2024-10-15T09:22:45.762" v="7"/>
          <pc:sldLayoutMkLst>
            <pc:docMk/>
            <pc:sldMasterMk cId="3393936971" sldId="2147485102"/>
            <pc:sldLayoutMk cId="3618347344" sldId="2147485110"/>
          </pc:sldLayoutMkLst>
        </pc:sldLayoutChg>
        <pc:sldLayoutChg chg="del">
          <pc:chgData name="Marco Fekry" userId="24dfc31debd79d09" providerId="LiveId" clId="{D596ED47-D708-444F-8DAD-85D23370E694}" dt="2024-10-15T09:22:45.762" v="7"/>
          <pc:sldLayoutMkLst>
            <pc:docMk/>
            <pc:sldMasterMk cId="3393936971" sldId="2147485102"/>
            <pc:sldLayoutMk cId="2592582083" sldId="2147485111"/>
          </pc:sldLayoutMkLst>
        </pc:sldLayoutChg>
        <pc:sldLayoutChg chg="del">
          <pc:chgData name="Marco Fekry" userId="24dfc31debd79d09" providerId="LiveId" clId="{D596ED47-D708-444F-8DAD-85D23370E694}" dt="2024-10-15T09:22:45.762" v="7"/>
          <pc:sldLayoutMkLst>
            <pc:docMk/>
            <pc:sldMasterMk cId="3393936971" sldId="2147485102"/>
            <pc:sldLayoutMk cId="3042310891" sldId="2147485112"/>
          </pc:sldLayoutMkLst>
        </pc:sldLayoutChg>
        <pc:sldLayoutChg chg="del">
          <pc:chgData name="Marco Fekry" userId="24dfc31debd79d09" providerId="LiveId" clId="{D596ED47-D708-444F-8DAD-85D23370E694}" dt="2024-10-15T09:22:45.762" v="7"/>
          <pc:sldLayoutMkLst>
            <pc:docMk/>
            <pc:sldMasterMk cId="3393936971" sldId="2147485102"/>
            <pc:sldLayoutMk cId="3610514451" sldId="2147485113"/>
          </pc:sldLayoutMkLst>
        </pc:sldLayoutChg>
        <pc:sldLayoutChg chg="del">
          <pc:chgData name="Marco Fekry" userId="24dfc31debd79d09" providerId="LiveId" clId="{D596ED47-D708-444F-8DAD-85D23370E694}" dt="2024-10-15T09:22:45.762" v="7"/>
          <pc:sldLayoutMkLst>
            <pc:docMk/>
            <pc:sldMasterMk cId="3393936971" sldId="2147485102"/>
            <pc:sldLayoutMk cId="2711441970" sldId="2147485114"/>
          </pc:sldLayoutMkLst>
        </pc:sldLayoutChg>
        <pc:sldLayoutChg chg="del">
          <pc:chgData name="Marco Fekry" userId="24dfc31debd79d09" providerId="LiveId" clId="{D596ED47-D708-444F-8DAD-85D23370E694}" dt="2024-10-15T09:22:45.762" v="7"/>
          <pc:sldLayoutMkLst>
            <pc:docMk/>
            <pc:sldMasterMk cId="3393936971" sldId="2147485102"/>
            <pc:sldLayoutMk cId="3810922604" sldId="2147485115"/>
          </pc:sldLayoutMkLst>
        </pc:sldLayoutChg>
        <pc:sldLayoutChg chg="del">
          <pc:chgData name="Marco Fekry" userId="24dfc31debd79d09" providerId="LiveId" clId="{D596ED47-D708-444F-8DAD-85D23370E694}" dt="2024-10-15T09:22:45.762" v="7"/>
          <pc:sldLayoutMkLst>
            <pc:docMk/>
            <pc:sldMasterMk cId="3393936971" sldId="2147485102"/>
            <pc:sldLayoutMk cId="338110066" sldId="2147485116"/>
          </pc:sldLayoutMkLst>
        </pc:sldLayoutChg>
        <pc:sldLayoutChg chg="del">
          <pc:chgData name="Marco Fekry" userId="24dfc31debd79d09" providerId="LiveId" clId="{D596ED47-D708-444F-8DAD-85D23370E694}" dt="2024-10-15T09:22:45.762" v="7"/>
          <pc:sldLayoutMkLst>
            <pc:docMk/>
            <pc:sldMasterMk cId="3393936971" sldId="2147485102"/>
            <pc:sldLayoutMk cId="710805103" sldId="2147485117"/>
          </pc:sldLayoutMkLst>
        </pc:sldLayoutChg>
        <pc:sldLayoutChg chg="del">
          <pc:chgData name="Marco Fekry" userId="24dfc31debd79d09" providerId="LiveId" clId="{D596ED47-D708-444F-8DAD-85D23370E694}" dt="2024-10-15T09:22:45.762" v="7"/>
          <pc:sldLayoutMkLst>
            <pc:docMk/>
            <pc:sldMasterMk cId="3393936971" sldId="2147485102"/>
            <pc:sldLayoutMk cId="733263705" sldId="2147485118"/>
          </pc:sldLayoutMkLst>
        </pc:sldLayoutChg>
        <pc:sldLayoutChg chg="del">
          <pc:chgData name="Marco Fekry" userId="24dfc31debd79d09" providerId="LiveId" clId="{D596ED47-D708-444F-8DAD-85D23370E694}" dt="2024-10-15T09:22:45.762" v="7"/>
          <pc:sldLayoutMkLst>
            <pc:docMk/>
            <pc:sldMasterMk cId="3393936971" sldId="2147485102"/>
            <pc:sldLayoutMk cId="964270905" sldId="2147485119"/>
          </pc:sldLayoutMkLst>
        </pc:sldLayoutChg>
        <pc:sldLayoutChg chg="del">
          <pc:chgData name="Marco Fekry" userId="24dfc31debd79d09" providerId="LiveId" clId="{D596ED47-D708-444F-8DAD-85D23370E694}" dt="2024-10-15T09:22:45.762" v="7"/>
          <pc:sldLayoutMkLst>
            <pc:docMk/>
            <pc:sldMasterMk cId="3393936971" sldId="2147485102"/>
            <pc:sldLayoutMk cId="2443620061" sldId="2147485120"/>
          </pc:sldLayoutMkLst>
        </pc:sldLayoutChg>
        <pc:sldLayoutChg chg="del">
          <pc:chgData name="Marco Fekry" userId="24dfc31debd79d09" providerId="LiveId" clId="{D596ED47-D708-444F-8DAD-85D23370E694}" dt="2024-10-15T09:22:45.762" v="7"/>
          <pc:sldLayoutMkLst>
            <pc:docMk/>
            <pc:sldMasterMk cId="3393936971" sldId="2147485102"/>
            <pc:sldLayoutMk cId="3203627462" sldId="2147485121"/>
          </pc:sldLayoutMkLst>
        </pc:sldLayoutChg>
        <pc:sldLayoutChg chg="del">
          <pc:chgData name="Marco Fekry" userId="24dfc31debd79d09" providerId="LiveId" clId="{D596ED47-D708-444F-8DAD-85D23370E694}" dt="2024-10-15T09:22:45.762" v="7"/>
          <pc:sldLayoutMkLst>
            <pc:docMk/>
            <pc:sldMasterMk cId="3393936971" sldId="2147485102"/>
            <pc:sldLayoutMk cId="563286337" sldId="2147485122"/>
          </pc:sldLayoutMkLst>
        </pc:sldLayoutChg>
        <pc:sldLayoutChg chg="del">
          <pc:chgData name="Marco Fekry" userId="24dfc31debd79d09" providerId="LiveId" clId="{D596ED47-D708-444F-8DAD-85D23370E694}" dt="2024-10-15T09:22:45.762" v="7"/>
          <pc:sldLayoutMkLst>
            <pc:docMk/>
            <pc:sldMasterMk cId="3393936971" sldId="2147485102"/>
            <pc:sldLayoutMk cId="4126806539" sldId="2147485123"/>
          </pc:sldLayoutMkLst>
        </pc:sldLayoutChg>
        <pc:sldLayoutChg chg="del">
          <pc:chgData name="Marco Fekry" userId="24dfc31debd79d09" providerId="LiveId" clId="{D596ED47-D708-444F-8DAD-85D23370E694}" dt="2024-10-15T09:22:45.762" v="7"/>
          <pc:sldLayoutMkLst>
            <pc:docMk/>
            <pc:sldMasterMk cId="3393936971" sldId="2147485102"/>
            <pc:sldLayoutMk cId="926027090" sldId="2147485124"/>
          </pc:sldLayoutMkLst>
        </pc:sldLayoutChg>
        <pc:sldLayoutChg chg="del">
          <pc:chgData name="Marco Fekry" userId="24dfc31debd79d09" providerId="LiveId" clId="{D596ED47-D708-444F-8DAD-85D23370E694}" dt="2024-10-15T09:22:45.762" v="7"/>
          <pc:sldLayoutMkLst>
            <pc:docMk/>
            <pc:sldMasterMk cId="3393936971" sldId="2147485102"/>
            <pc:sldLayoutMk cId="2629650239" sldId="2147485125"/>
          </pc:sldLayoutMkLst>
        </pc:sldLayoutChg>
        <pc:sldLayoutChg chg="del">
          <pc:chgData name="Marco Fekry" userId="24dfc31debd79d09" providerId="LiveId" clId="{D596ED47-D708-444F-8DAD-85D23370E694}" dt="2024-10-15T09:22:45.762" v="7"/>
          <pc:sldLayoutMkLst>
            <pc:docMk/>
            <pc:sldMasterMk cId="3393936971" sldId="2147485102"/>
            <pc:sldLayoutMk cId="3550367995" sldId="2147485126"/>
          </pc:sldLayoutMkLst>
        </pc:sldLayoutChg>
        <pc:sldLayoutChg chg="del">
          <pc:chgData name="Marco Fekry" userId="24dfc31debd79d09" providerId="LiveId" clId="{D596ED47-D708-444F-8DAD-85D23370E694}" dt="2024-10-15T09:22:45.762" v="7"/>
          <pc:sldLayoutMkLst>
            <pc:docMk/>
            <pc:sldMasterMk cId="3393936971" sldId="2147485102"/>
            <pc:sldLayoutMk cId="1500865575" sldId="2147485127"/>
          </pc:sldLayoutMkLst>
        </pc:sldLayoutChg>
        <pc:sldLayoutChg chg="del">
          <pc:chgData name="Marco Fekry" userId="24dfc31debd79d09" providerId="LiveId" clId="{D596ED47-D708-444F-8DAD-85D23370E694}" dt="2024-10-15T09:22:45.762" v="7"/>
          <pc:sldLayoutMkLst>
            <pc:docMk/>
            <pc:sldMasterMk cId="3393936971" sldId="2147485102"/>
            <pc:sldLayoutMk cId="3393568622" sldId="2147485128"/>
          </pc:sldLayoutMkLst>
        </pc:sldLayoutChg>
        <pc:sldLayoutChg chg="del">
          <pc:chgData name="Marco Fekry" userId="24dfc31debd79d09" providerId="LiveId" clId="{D596ED47-D708-444F-8DAD-85D23370E694}" dt="2024-10-15T09:22:45.762" v="7"/>
          <pc:sldLayoutMkLst>
            <pc:docMk/>
            <pc:sldMasterMk cId="3393936971" sldId="2147485102"/>
            <pc:sldLayoutMk cId="730273811" sldId="2147485129"/>
          </pc:sldLayoutMkLst>
        </pc:sldLayoutChg>
        <pc:sldLayoutChg chg="del">
          <pc:chgData name="Marco Fekry" userId="24dfc31debd79d09" providerId="LiveId" clId="{D596ED47-D708-444F-8DAD-85D23370E694}" dt="2024-10-15T09:22:45.762" v="7"/>
          <pc:sldLayoutMkLst>
            <pc:docMk/>
            <pc:sldMasterMk cId="3393936971" sldId="2147485102"/>
            <pc:sldLayoutMk cId="972211472" sldId="2147485130"/>
          </pc:sldLayoutMkLst>
        </pc:sldLayoutChg>
        <pc:sldLayoutChg chg="del">
          <pc:chgData name="Marco Fekry" userId="24dfc31debd79d09" providerId="LiveId" clId="{D596ED47-D708-444F-8DAD-85D23370E694}" dt="2024-10-15T09:22:45.762" v="7"/>
          <pc:sldLayoutMkLst>
            <pc:docMk/>
            <pc:sldMasterMk cId="3393936971" sldId="2147485102"/>
            <pc:sldLayoutMk cId="1787293360" sldId="2147485131"/>
          </pc:sldLayoutMkLst>
        </pc:sldLayoutChg>
        <pc:sldLayoutChg chg="del">
          <pc:chgData name="Marco Fekry" userId="24dfc31debd79d09" providerId="LiveId" clId="{D596ED47-D708-444F-8DAD-85D23370E694}" dt="2024-10-15T09:22:45.762" v="7"/>
          <pc:sldLayoutMkLst>
            <pc:docMk/>
            <pc:sldMasterMk cId="3393936971" sldId="2147485102"/>
            <pc:sldLayoutMk cId="1888020565" sldId="2147485132"/>
          </pc:sldLayoutMkLst>
        </pc:sldLayoutChg>
        <pc:sldLayoutChg chg="del">
          <pc:chgData name="Marco Fekry" userId="24dfc31debd79d09" providerId="LiveId" clId="{D596ED47-D708-444F-8DAD-85D23370E694}" dt="2024-10-15T09:22:45.762" v="7"/>
          <pc:sldLayoutMkLst>
            <pc:docMk/>
            <pc:sldMasterMk cId="3393936971" sldId="2147485102"/>
            <pc:sldLayoutMk cId="1691619982" sldId="2147485133"/>
          </pc:sldLayoutMkLst>
        </pc:sldLayoutChg>
        <pc:sldLayoutChg chg="del">
          <pc:chgData name="Marco Fekry" userId="24dfc31debd79d09" providerId="LiveId" clId="{D596ED47-D708-444F-8DAD-85D23370E694}" dt="2024-10-15T09:22:45.762" v="7"/>
          <pc:sldLayoutMkLst>
            <pc:docMk/>
            <pc:sldMasterMk cId="3393936971" sldId="2147485102"/>
            <pc:sldLayoutMk cId="721496070" sldId="2147485134"/>
          </pc:sldLayoutMkLst>
        </pc:sldLayoutChg>
      </pc:sldMasterChg>
      <pc:sldMasterChg chg="del delSldLayout">
        <pc:chgData name="Marco Fekry" userId="24dfc31debd79d09" providerId="LiveId" clId="{D596ED47-D708-444F-8DAD-85D23370E694}" dt="2024-10-15T09:22:45.762" v="8"/>
        <pc:sldMasterMkLst>
          <pc:docMk/>
          <pc:sldMasterMk cId="2007947945" sldId="2147485136"/>
        </pc:sldMasterMkLst>
        <pc:sldLayoutChg chg="del">
          <pc:chgData name="Marco Fekry" userId="24dfc31debd79d09" providerId="LiveId" clId="{D596ED47-D708-444F-8DAD-85D23370E694}" dt="2024-10-15T09:22:45.762" v="8"/>
          <pc:sldLayoutMkLst>
            <pc:docMk/>
            <pc:sldMasterMk cId="2007947945" sldId="2147485136"/>
            <pc:sldLayoutMk cId="2292324776" sldId="2147485137"/>
          </pc:sldLayoutMkLst>
        </pc:sldLayoutChg>
        <pc:sldLayoutChg chg="del">
          <pc:chgData name="Marco Fekry" userId="24dfc31debd79d09" providerId="LiveId" clId="{D596ED47-D708-444F-8DAD-85D23370E694}" dt="2024-10-15T09:22:45.762" v="8"/>
          <pc:sldLayoutMkLst>
            <pc:docMk/>
            <pc:sldMasterMk cId="2007947945" sldId="2147485136"/>
            <pc:sldLayoutMk cId="3423155835" sldId="2147485138"/>
          </pc:sldLayoutMkLst>
        </pc:sldLayoutChg>
        <pc:sldLayoutChg chg="del">
          <pc:chgData name="Marco Fekry" userId="24dfc31debd79d09" providerId="LiveId" clId="{D596ED47-D708-444F-8DAD-85D23370E694}" dt="2024-10-15T09:22:45.762" v="8"/>
          <pc:sldLayoutMkLst>
            <pc:docMk/>
            <pc:sldMasterMk cId="2007947945" sldId="2147485136"/>
            <pc:sldLayoutMk cId="3968654531" sldId="2147485139"/>
          </pc:sldLayoutMkLst>
        </pc:sldLayoutChg>
        <pc:sldLayoutChg chg="del">
          <pc:chgData name="Marco Fekry" userId="24dfc31debd79d09" providerId="LiveId" clId="{D596ED47-D708-444F-8DAD-85D23370E694}" dt="2024-10-15T09:22:45.762" v="8"/>
          <pc:sldLayoutMkLst>
            <pc:docMk/>
            <pc:sldMasterMk cId="2007947945" sldId="2147485136"/>
            <pc:sldLayoutMk cId="2730782316" sldId="2147485140"/>
          </pc:sldLayoutMkLst>
        </pc:sldLayoutChg>
        <pc:sldLayoutChg chg="del">
          <pc:chgData name="Marco Fekry" userId="24dfc31debd79d09" providerId="LiveId" clId="{D596ED47-D708-444F-8DAD-85D23370E694}" dt="2024-10-15T09:22:45.762" v="8"/>
          <pc:sldLayoutMkLst>
            <pc:docMk/>
            <pc:sldMasterMk cId="2007947945" sldId="2147485136"/>
            <pc:sldLayoutMk cId="3621742031" sldId="2147485141"/>
          </pc:sldLayoutMkLst>
        </pc:sldLayoutChg>
        <pc:sldLayoutChg chg="del">
          <pc:chgData name="Marco Fekry" userId="24dfc31debd79d09" providerId="LiveId" clId="{D596ED47-D708-444F-8DAD-85D23370E694}" dt="2024-10-15T09:22:45.762" v="8"/>
          <pc:sldLayoutMkLst>
            <pc:docMk/>
            <pc:sldMasterMk cId="2007947945" sldId="2147485136"/>
            <pc:sldLayoutMk cId="301098072" sldId="2147485142"/>
          </pc:sldLayoutMkLst>
        </pc:sldLayoutChg>
        <pc:sldLayoutChg chg="del">
          <pc:chgData name="Marco Fekry" userId="24dfc31debd79d09" providerId="LiveId" clId="{D596ED47-D708-444F-8DAD-85D23370E694}" dt="2024-10-15T09:22:45.762" v="8"/>
          <pc:sldLayoutMkLst>
            <pc:docMk/>
            <pc:sldMasterMk cId="2007947945" sldId="2147485136"/>
            <pc:sldLayoutMk cId="3146552111" sldId="2147485143"/>
          </pc:sldLayoutMkLst>
        </pc:sldLayoutChg>
      </pc:sldMasterChg>
      <pc:sldMasterChg chg="del delSldLayout">
        <pc:chgData name="Marco Fekry" userId="24dfc31debd79d09" providerId="LiveId" clId="{D596ED47-D708-444F-8DAD-85D23370E694}" dt="2024-10-15T09:22:45.762" v="9"/>
        <pc:sldMasterMkLst>
          <pc:docMk/>
          <pc:sldMasterMk cId="3551991235" sldId="2147485144"/>
        </pc:sldMasterMkLst>
        <pc:sldLayoutChg chg="del">
          <pc:chgData name="Marco Fekry" userId="24dfc31debd79d09" providerId="LiveId" clId="{D596ED47-D708-444F-8DAD-85D23370E694}" dt="2024-10-15T09:22:45.762" v="9"/>
          <pc:sldLayoutMkLst>
            <pc:docMk/>
            <pc:sldMasterMk cId="3551991235" sldId="2147485144"/>
            <pc:sldLayoutMk cId="2833490838" sldId="2147485145"/>
          </pc:sldLayoutMkLst>
        </pc:sldLayoutChg>
        <pc:sldLayoutChg chg="del">
          <pc:chgData name="Marco Fekry" userId="24dfc31debd79d09" providerId="LiveId" clId="{D596ED47-D708-444F-8DAD-85D23370E694}" dt="2024-10-15T09:22:45.762" v="9"/>
          <pc:sldLayoutMkLst>
            <pc:docMk/>
            <pc:sldMasterMk cId="3551991235" sldId="2147485144"/>
            <pc:sldLayoutMk cId="1449208328" sldId="2147485146"/>
          </pc:sldLayoutMkLst>
        </pc:sldLayoutChg>
        <pc:sldLayoutChg chg="del">
          <pc:chgData name="Marco Fekry" userId="24dfc31debd79d09" providerId="LiveId" clId="{D596ED47-D708-444F-8DAD-85D23370E694}" dt="2024-10-15T09:22:45.762" v="9"/>
          <pc:sldLayoutMkLst>
            <pc:docMk/>
            <pc:sldMasterMk cId="3551991235" sldId="2147485144"/>
            <pc:sldLayoutMk cId="1337912362" sldId="2147485147"/>
          </pc:sldLayoutMkLst>
        </pc:sldLayoutChg>
        <pc:sldLayoutChg chg="del">
          <pc:chgData name="Marco Fekry" userId="24dfc31debd79d09" providerId="LiveId" clId="{D596ED47-D708-444F-8DAD-85D23370E694}" dt="2024-10-15T09:22:45.762" v="9"/>
          <pc:sldLayoutMkLst>
            <pc:docMk/>
            <pc:sldMasterMk cId="3551991235" sldId="2147485144"/>
            <pc:sldLayoutMk cId="2917411470" sldId="2147485148"/>
          </pc:sldLayoutMkLst>
        </pc:sldLayoutChg>
        <pc:sldLayoutChg chg="del">
          <pc:chgData name="Marco Fekry" userId="24dfc31debd79d09" providerId="LiveId" clId="{D596ED47-D708-444F-8DAD-85D23370E694}" dt="2024-10-15T09:22:45.762" v="9"/>
          <pc:sldLayoutMkLst>
            <pc:docMk/>
            <pc:sldMasterMk cId="3551991235" sldId="2147485144"/>
            <pc:sldLayoutMk cId="2204115591" sldId="2147485149"/>
          </pc:sldLayoutMkLst>
        </pc:sldLayoutChg>
        <pc:sldLayoutChg chg="del">
          <pc:chgData name="Marco Fekry" userId="24dfc31debd79d09" providerId="LiveId" clId="{D596ED47-D708-444F-8DAD-85D23370E694}" dt="2024-10-15T09:22:45.762" v="9"/>
          <pc:sldLayoutMkLst>
            <pc:docMk/>
            <pc:sldMasterMk cId="3551991235" sldId="2147485144"/>
            <pc:sldLayoutMk cId="4084002960" sldId="2147485150"/>
          </pc:sldLayoutMkLst>
        </pc:sldLayoutChg>
        <pc:sldLayoutChg chg="del">
          <pc:chgData name="Marco Fekry" userId="24dfc31debd79d09" providerId="LiveId" clId="{D596ED47-D708-444F-8DAD-85D23370E694}" dt="2024-10-15T09:22:45.762" v="9"/>
          <pc:sldLayoutMkLst>
            <pc:docMk/>
            <pc:sldMasterMk cId="3551991235" sldId="2147485144"/>
            <pc:sldLayoutMk cId="561401053" sldId="2147485151"/>
          </pc:sldLayoutMkLst>
        </pc:sldLayoutChg>
        <pc:sldLayoutChg chg="del">
          <pc:chgData name="Marco Fekry" userId="24dfc31debd79d09" providerId="LiveId" clId="{D596ED47-D708-444F-8DAD-85D23370E694}" dt="2024-10-15T09:22:45.762" v="9"/>
          <pc:sldLayoutMkLst>
            <pc:docMk/>
            <pc:sldMasterMk cId="3551991235" sldId="2147485144"/>
            <pc:sldLayoutMk cId="3751293320" sldId="2147485152"/>
          </pc:sldLayoutMkLst>
        </pc:sldLayoutChg>
        <pc:sldLayoutChg chg="del">
          <pc:chgData name="Marco Fekry" userId="24dfc31debd79d09" providerId="LiveId" clId="{D596ED47-D708-444F-8DAD-85D23370E694}" dt="2024-10-15T09:22:45.762" v="9"/>
          <pc:sldLayoutMkLst>
            <pc:docMk/>
            <pc:sldMasterMk cId="3551991235" sldId="2147485144"/>
            <pc:sldLayoutMk cId="2186267691" sldId="2147485153"/>
          </pc:sldLayoutMkLst>
        </pc:sldLayoutChg>
        <pc:sldLayoutChg chg="del">
          <pc:chgData name="Marco Fekry" userId="24dfc31debd79d09" providerId="LiveId" clId="{D596ED47-D708-444F-8DAD-85D23370E694}" dt="2024-10-15T09:22:45.762" v="9"/>
          <pc:sldLayoutMkLst>
            <pc:docMk/>
            <pc:sldMasterMk cId="3551991235" sldId="2147485144"/>
            <pc:sldLayoutMk cId="3083383182" sldId="2147485154"/>
          </pc:sldLayoutMkLst>
        </pc:sldLayoutChg>
        <pc:sldLayoutChg chg="del">
          <pc:chgData name="Marco Fekry" userId="24dfc31debd79d09" providerId="LiveId" clId="{D596ED47-D708-444F-8DAD-85D23370E694}" dt="2024-10-15T09:22:45.762" v="9"/>
          <pc:sldLayoutMkLst>
            <pc:docMk/>
            <pc:sldMasterMk cId="3551991235" sldId="2147485144"/>
            <pc:sldLayoutMk cId="3137257272" sldId="2147485155"/>
          </pc:sldLayoutMkLst>
        </pc:sldLayoutChg>
        <pc:sldLayoutChg chg="del">
          <pc:chgData name="Marco Fekry" userId="24dfc31debd79d09" providerId="LiveId" clId="{D596ED47-D708-444F-8DAD-85D23370E694}" dt="2024-10-15T09:22:45.762" v="9"/>
          <pc:sldLayoutMkLst>
            <pc:docMk/>
            <pc:sldMasterMk cId="3551991235" sldId="2147485144"/>
            <pc:sldLayoutMk cId="1090026185" sldId="2147485156"/>
          </pc:sldLayoutMkLst>
        </pc:sldLayoutChg>
        <pc:sldLayoutChg chg="del">
          <pc:chgData name="Marco Fekry" userId="24dfc31debd79d09" providerId="LiveId" clId="{D596ED47-D708-444F-8DAD-85D23370E694}" dt="2024-10-15T09:22:45.762" v="9"/>
          <pc:sldLayoutMkLst>
            <pc:docMk/>
            <pc:sldMasterMk cId="3551991235" sldId="2147485144"/>
            <pc:sldLayoutMk cId="1536898958" sldId="2147485157"/>
          </pc:sldLayoutMkLst>
        </pc:sldLayoutChg>
        <pc:sldLayoutChg chg="del">
          <pc:chgData name="Marco Fekry" userId="24dfc31debd79d09" providerId="LiveId" clId="{D596ED47-D708-444F-8DAD-85D23370E694}" dt="2024-10-15T09:22:45.762" v="9"/>
          <pc:sldLayoutMkLst>
            <pc:docMk/>
            <pc:sldMasterMk cId="3551991235" sldId="2147485144"/>
            <pc:sldLayoutMk cId="2478148346" sldId="2147485158"/>
          </pc:sldLayoutMkLst>
        </pc:sldLayoutChg>
        <pc:sldLayoutChg chg="del">
          <pc:chgData name="Marco Fekry" userId="24dfc31debd79d09" providerId="LiveId" clId="{D596ED47-D708-444F-8DAD-85D23370E694}" dt="2024-10-15T09:22:45.762" v="9"/>
          <pc:sldLayoutMkLst>
            <pc:docMk/>
            <pc:sldMasterMk cId="3551991235" sldId="2147485144"/>
            <pc:sldLayoutMk cId="877651429" sldId="2147485159"/>
          </pc:sldLayoutMkLst>
        </pc:sldLayoutChg>
        <pc:sldLayoutChg chg="del">
          <pc:chgData name="Marco Fekry" userId="24dfc31debd79d09" providerId="LiveId" clId="{D596ED47-D708-444F-8DAD-85D23370E694}" dt="2024-10-15T09:22:45.762" v="9"/>
          <pc:sldLayoutMkLst>
            <pc:docMk/>
            <pc:sldMasterMk cId="3551991235" sldId="2147485144"/>
            <pc:sldLayoutMk cId="100179363" sldId="2147485160"/>
          </pc:sldLayoutMkLst>
        </pc:sldLayoutChg>
        <pc:sldLayoutChg chg="del">
          <pc:chgData name="Marco Fekry" userId="24dfc31debd79d09" providerId="LiveId" clId="{D596ED47-D708-444F-8DAD-85D23370E694}" dt="2024-10-15T09:22:45.762" v="9"/>
          <pc:sldLayoutMkLst>
            <pc:docMk/>
            <pc:sldMasterMk cId="3551991235" sldId="2147485144"/>
            <pc:sldLayoutMk cId="2125989515" sldId="2147485161"/>
          </pc:sldLayoutMkLst>
        </pc:sldLayoutChg>
        <pc:sldLayoutChg chg="del">
          <pc:chgData name="Marco Fekry" userId="24dfc31debd79d09" providerId="LiveId" clId="{D596ED47-D708-444F-8DAD-85D23370E694}" dt="2024-10-15T09:22:45.762" v="9"/>
          <pc:sldLayoutMkLst>
            <pc:docMk/>
            <pc:sldMasterMk cId="3551991235" sldId="2147485144"/>
            <pc:sldLayoutMk cId="2040195624" sldId="2147485162"/>
          </pc:sldLayoutMkLst>
        </pc:sldLayoutChg>
        <pc:sldLayoutChg chg="del">
          <pc:chgData name="Marco Fekry" userId="24dfc31debd79d09" providerId="LiveId" clId="{D596ED47-D708-444F-8DAD-85D23370E694}" dt="2024-10-15T09:22:45.762" v="9"/>
          <pc:sldLayoutMkLst>
            <pc:docMk/>
            <pc:sldMasterMk cId="3551991235" sldId="2147485144"/>
            <pc:sldLayoutMk cId="463351211" sldId="2147485163"/>
          </pc:sldLayoutMkLst>
        </pc:sldLayoutChg>
      </pc:sldMasterChg>
      <pc:sldMasterChg chg="del delSldLayout">
        <pc:chgData name="Marco Fekry" userId="24dfc31debd79d09" providerId="LiveId" clId="{D596ED47-D708-444F-8DAD-85D23370E694}" dt="2024-10-15T09:22:45.778" v="10"/>
        <pc:sldMasterMkLst>
          <pc:docMk/>
          <pc:sldMasterMk cId="2976131958" sldId="2147485164"/>
        </pc:sldMasterMkLst>
        <pc:sldLayoutChg chg="del">
          <pc:chgData name="Marco Fekry" userId="24dfc31debd79d09" providerId="LiveId" clId="{D596ED47-D708-444F-8DAD-85D23370E694}" dt="2024-10-15T09:22:45.778" v="10"/>
          <pc:sldLayoutMkLst>
            <pc:docMk/>
            <pc:sldMasterMk cId="2976131958" sldId="2147485164"/>
            <pc:sldLayoutMk cId="2465797876" sldId="2147485165"/>
          </pc:sldLayoutMkLst>
        </pc:sldLayoutChg>
        <pc:sldLayoutChg chg="del">
          <pc:chgData name="Marco Fekry" userId="24dfc31debd79d09" providerId="LiveId" clId="{D596ED47-D708-444F-8DAD-85D23370E694}" dt="2024-10-15T09:22:45.778" v="10"/>
          <pc:sldLayoutMkLst>
            <pc:docMk/>
            <pc:sldMasterMk cId="2976131958" sldId="2147485164"/>
            <pc:sldLayoutMk cId="1927866441" sldId="2147485166"/>
          </pc:sldLayoutMkLst>
        </pc:sldLayoutChg>
        <pc:sldLayoutChg chg="del">
          <pc:chgData name="Marco Fekry" userId="24dfc31debd79d09" providerId="LiveId" clId="{D596ED47-D708-444F-8DAD-85D23370E694}" dt="2024-10-15T09:22:45.778" v="10"/>
          <pc:sldLayoutMkLst>
            <pc:docMk/>
            <pc:sldMasterMk cId="2976131958" sldId="2147485164"/>
            <pc:sldLayoutMk cId="2404164247" sldId="2147485167"/>
          </pc:sldLayoutMkLst>
        </pc:sldLayoutChg>
        <pc:sldLayoutChg chg="del">
          <pc:chgData name="Marco Fekry" userId="24dfc31debd79d09" providerId="LiveId" clId="{D596ED47-D708-444F-8DAD-85D23370E694}" dt="2024-10-15T09:22:45.778" v="10"/>
          <pc:sldLayoutMkLst>
            <pc:docMk/>
            <pc:sldMasterMk cId="2976131958" sldId="2147485164"/>
            <pc:sldLayoutMk cId="1254263732" sldId="2147485168"/>
          </pc:sldLayoutMkLst>
        </pc:sldLayoutChg>
        <pc:sldLayoutChg chg="del">
          <pc:chgData name="Marco Fekry" userId="24dfc31debd79d09" providerId="LiveId" clId="{D596ED47-D708-444F-8DAD-85D23370E694}" dt="2024-10-15T09:22:45.778" v="10"/>
          <pc:sldLayoutMkLst>
            <pc:docMk/>
            <pc:sldMasterMk cId="2976131958" sldId="2147485164"/>
            <pc:sldLayoutMk cId="328926585" sldId="2147485169"/>
          </pc:sldLayoutMkLst>
        </pc:sldLayoutChg>
        <pc:sldLayoutChg chg="del">
          <pc:chgData name="Marco Fekry" userId="24dfc31debd79d09" providerId="LiveId" clId="{D596ED47-D708-444F-8DAD-85D23370E694}" dt="2024-10-15T09:22:45.778" v="10"/>
          <pc:sldLayoutMkLst>
            <pc:docMk/>
            <pc:sldMasterMk cId="2976131958" sldId="2147485164"/>
            <pc:sldLayoutMk cId="3519758713" sldId="2147485170"/>
          </pc:sldLayoutMkLst>
        </pc:sldLayoutChg>
        <pc:sldLayoutChg chg="del">
          <pc:chgData name="Marco Fekry" userId="24dfc31debd79d09" providerId="LiveId" clId="{D596ED47-D708-444F-8DAD-85D23370E694}" dt="2024-10-15T09:22:45.778" v="10"/>
          <pc:sldLayoutMkLst>
            <pc:docMk/>
            <pc:sldMasterMk cId="2976131958" sldId="2147485164"/>
            <pc:sldLayoutMk cId="2496701278" sldId="2147485171"/>
          </pc:sldLayoutMkLst>
        </pc:sldLayoutChg>
        <pc:sldLayoutChg chg="del">
          <pc:chgData name="Marco Fekry" userId="24dfc31debd79d09" providerId="LiveId" clId="{D596ED47-D708-444F-8DAD-85D23370E694}" dt="2024-10-15T09:22:45.778" v="10"/>
          <pc:sldLayoutMkLst>
            <pc:docMk/>
            <pc:sldMasterMk cId="2976131958" sldId="2147485164"/>
            <pc:sldLayoutMk cId="639930383" sldId="2147485172"/>
          </pc:sldLayoutMkLst>
        </pc:sldLayoutChg>
        <pc:sldLayoutChg chg="del">
          <pc:chgData name="Marco Fekry" userId="24dfc31debd79d09" providerId="LiveId" clId="{D596ED47-D708-444F-8DAD-85D23370E694}" dt="2024-10-15T09:22:45.778" v="10"/>
          <pc:sldLayoutMkLst>
            <pc:docMk/>
            <pc:sldMasterMk cId="2976131958" sldId="2147485164"/>
            <pc:sldLayoutMk cId="1947978395" sldId="2147485173"/>
          </pc:sldLayoutMkLst>
        </pc:sldLayoutChg>
        <pc:sldLayoutChg chg="del">
          <pc:chgData name="Marco Fekry" userId="24dfc31debd79d09" providerId="LiveId" clId="{D596ED47-D708-444F-8DAD-85D23370E694}" dt="2024-10-15T09:22:45.778" v="10"/>
          <pc:sldLayoutMkLst>
            <pc:docMk/>
            <pc:sldMasterMk cId="2976131958" sldId="2147485164"/>
            <pc:sldLayoutMk cId="2591167151" sldId="2147485174"/>
          </pc:sldLayoutMkLst>
        </pc:sldLayoutChg>
        <pc:sldLayoutChg chg="del">
          <pc:chgData name="Marco Fekry" userId="24dfc31debd79d09" providerId="LiveId" clId="{D596ED47-D708-444F-8DAD-85D23370E694}" dt="2024-10-15T09:22:45.778" v="10"/>
          <pc:sldLayoutMkLst>
            <pc:docMk/>
            <pc:sldMasterMk cId="2976131958" sldId="2147485164"/>
            <pc:sldLayoutMk cId="3260012775" sldId="2147485175"/>
          </pc:sldLayoutMkLst>
        </pc:sldLayoutChg>
        <pc:sldLayoutChg chg="del">
          <pc:chgData name="Marco Fekry" userId="24dfc31debd79d09" providerId="LiveId" clId="{D596ED47-D708-444F-8DAD-85D23370E694}" dt="2024-10-15T09:22:45.778" v="10"/>
          <pc:sldLayoutMkLst>
            <pc:docMk/>
            <pc:sldMasterMk cId="2976131958" sldId="2147485164"/>
            <pc:sldLayoutMk cId="1479197269" sldId="2147485176"/>
          </pc:sldLayoutMkLst>
        </pc:sldLayoutChg>
        <pc:sldLayoutChg chg="del">
          <pc:chgData name="Marco Fekry" userId="24dfc31debd79d09" providerId="LiveId" clId="{D596ED47-D708-444F-8DAD-85D23370E694}" dt="2024-10-15T09:22:45.778" v="10"/>
          <pc:sldLayoutMkLst>
            <pc:docMk/>
            <pc:sldMasterMk cId="2976131958" sldId="2147485164"/>
            <pc:sldLayoutMk cId="2598993455" sldId="2147485177"/>
          </pc:sldLayoutMkLst>
        </pc:sldLayoutChg>
        <pc:sldLayoutChg chg="del">
          <pc:chgData name="Marco Fekry" userId="24dfc31debd79d09" providerId="LiveId" clId="{D596ED47-D708-444F-8DAD-85D23370E694}" dt="2024-10-15T09:22:45.778" v="10"/>
          <pc:sldLayoutMkLst>
            <pc:docMk/>
            <pc:sldMasterMk cId="2976131958" sldId="2147485164"/>
            <pc:sldLayoutMk cId="3751591117" sldId="2147485178"/>
          </pc:sldLayoutMkLst>
        </pc:sldLayoutChg>
      </pc:sldMasterChg>
      <pc:sldMasterChg chg="del delSldLayout">
        <pc:chgData name="Marco Fekry" userId="24dfc31debd79d09" providerId="LiveId" clId="{D596ED47-D708-444F-8DAD-85D23370E694}" dt="2024-10-15T09:22:45.778" v="11"/>
        <pc:sldMasterMkLst>
          <pc:docMk/>
          <pc:sldMasterMk cId="3990781012" sldId="2147485206"/>
        </pc:sldMasterMkLst>
        <pc:sldLayoutChg chg="del">
          <pc:chgData name="Marco Fekry" userId="24dfc31debd79d09" providerId="LiveId" clId="{D596ED47-D708-444F-8DAD-85D23370E694}" dt="2024-10-15T09:22:45.778" v="11"/>
          <pc:sldLayoutMkLst>
            <pc:docMk/>
            <pc:sldMasterMk cId="3990781012" sldId="2147485206"/>
            <pc:sldLayoutMk cId="3939066329" sldId="2147485207"/>
          </pc:sldLayoutMkLst>
        </pc:sldLayoutChg>
        <pc:sldLayoutChg chg="del">
          <pc:chgData name="Marco Fekry" userId="24dfc31debd79d09" providerId="LiveId" clId="{D596ED47-D708-444F-8DAD-85D23370E694}" dt="2024-10-15T09:22:45.778" v="11"/>
          <pc:sldLayoutMkLst>
            <pc:docMk/>
            <pc:sldMasterMk cId="3990781012" sldId="2147485206"/>
            <pc:sldLayoutMk cId="2589972640" sldId="2147485208"/>
          </pc:sldLayoutMkLst>
        </pc:sldLayoutChg>
        <pc:sldLayoutChg chg="del">
          <pc:chgData name="Marco Fekry" userId="24dfc31debd79d09" providerId="LiveId" clId="{D596ED47-D708-444F-8DAD-85D23370E694}" dt="2024-10-15T09:22:45.778" v="11"/>
          <pc:sldLayoutMkLst>
            <pc:docMk/>
            <pc:sldMasterMk cId="3990781012" sldId="2147485206"/>
            <pc:sldLayoutMk cId="4030861752" sldId="2147485209"/>
          </pc:sldLayoutMkLst>
        </pc:sldLayoutChg>
        <pc:sldLayoutChg chg="del">
          <pc:chgData name="Marco Fekry" userId="24dfc31debd79d09" providerId="LiveId" clId="{D596ED47-D708-444F-8DAD-85D23370E694}" dt="2024-10-15T09:22:45.778" v="11"/>
          <pc:sldLayoutMkLst>
            <pc:docMk/>
            <pc:sldMasterMk cId="3990781012" sldId="2147485206"/>
            <pc:sldLayoutMk cId="1771176425" sldId="2147485210"/>
          </pc:sldLayoutMkLst>
        </pc:sldLayoutChg>
        <pc:sldLayoutChg chg="del">
          <pc:chgData name="Marco Fekry" userId="24dfc31debd79d09" providerId="LiveId" clId="{D596ED47-D708-444F-8DAD-85D23370E694}" dt="2024-10-15T09:22:45.778" v="11"/>
          <pc:sldLayoutMkLst>
            <pc:docMk/>
            <pc:sldMasterMk cId="3990781012" sldId="2147485206"/>
            <pc:sldLayoutMk cId="1133172393" sldId="2147485211"/>
          </pc:sldLayoutMkLst>
        </pc:sldLayoutChg>
        <pc:sldLayoutChg chg="del">
          <pc:chgData name="Marco Fekry" userId="24dfc31debd79d09" providerId="LiveId" clId="{D596ED47-D708-444F-8DAD-85D23370E694}" dt="2024-10-15T09:22:45.778" v="11"/>
          <pc:sldLayoutMkLst>
            <pc:docMk/>
            <pc:sldMasterMk cId="3990781012" sldId="2147485206"/>
            <pc:sldLayoutMk cId="3926018887" sldId="2147485212"/>
          </pc:sldLayoutMkLst>
        </pc:sldLayoutChg>
        <pc:sldLayoutChg chg="del">
          <pc:chgData name="Marco Fekry" userId="24dfc31debd79d09" providerId="LiveId" clId="{D596ED47-D708-444F-8DAD-85D23370E694}" dt="2024-10-15T09:22:45.778" v="11"/>
          <pc:sldLayoutMkLst>
            <pc:docMk/>
            <pc:sldMasterMk cId="3990781012" sldId="2147485206"/>
            <pc:sldLayoutMk cId="3314339896" sldId="2147485213"/>
          </pc:sldLayoutMkLst>
        </pc:sldLayoutChg>
        <pc:sldLayoutChg chg="del">
          <pc:chgData name="Marco Fekry" userId="24dfc31debd79d09" providerId="LiveId" clId="{D596ED47-D708-444F-8DAD-85D23370E694}" dt="2024-10-15T09:22:45.778" v="11"/>
          <pc:sldLayoutMkLst>
            <pc:docMk/>
            <pc:sldMasterMk cId="3990781012" sldId="2147485206"/>
            <pc:sldLayoutMk cId="2802446969" sldId="2147485214"/>
          </pc:sldLayoutMkLst>
        </pc:sldLayoutChg>
        <pc:sldLayoutChg chg="del">
          <pc:chgData name="Marco Fekry" userId="24dfc31debd79d09" providerId="LiveId" clId="{D596ED47-D708-444F-8DAD-85D23370E694}" dt="2024-10-15T09:22:45.778" v="11"/>
          <pc:sldLayoutMkLst>
            <pc:docMk/>
            <pc:sldMasterMk cId="3990781012" sldId="2147485206"/>
            <pc:sldLayoutMk cId="3994639298" sldId="2147485215"/>
          </pc:sldLayoutMkLst>
        </pc:sldLayoutChg>
        <pc:sldLayoutChg chg="del">
          <pc:chgData name="Marco Fekry" userId="24dfc31debd79d09" providerId="LiveId" clId="{D596ED47-D708-444F-8DAD-85D23370E694}" dt="2024-10-15T09:22:45.778" v="11"/>
          <pc:sldLayoutMkLst>
            <pc:docMk/>
            <pc:sldMasterMk cId="3990781012" sldId="2147485206"/>
            <pc:sldLayoutMk cId="2031787201" sldId="2147485216"/>
          </pc:sldLayoutMkLst>
        </pc:sldLayoutChg>
        <pc:sldLayoutChg chg="del">
          <pc:chgData name="Marco Fekry" userId="24dfc31debd79d09" providerId="LiveId" clId="{D596ED47-D708-444F-8DAD-85D23370E694}" dt="2024-10-15T09:22:45.778" v="11"/>
          <pc:sldLayoutMkLst>
            <pc:docMk/>
            <pc:sldMasterMk cId="3990781012" sldId="2147485206"/>
            <pc:sldLayoutMk cId="1351834085" sldId="2147485217"/>
          </pc:sldLayoutMkLst>
        </pc:sldLayoutChg>
        <pc:sldLayoutChg chg="del">
          <pc:chgData name="Marco Fekry" userId="24dfc31debd79d09" providerId="LiveId" clId="{D596ED47-D708-444F-8DAD-85D23370E694}" dt="2024-10-15T09:22:45.778" v="11"/>
          <pc:sldLayoutMkLst>
            <pc:docMk/>
            <pc:sldMasterMk cId="3990781012" sldId="2147485206"/>
            <pc:sldLayoutMk cId="693776119" sldId="2147485218"/>
          </pc:sldLayoutMkLst>
        </pc:sldLayoutChg>
        <pc:sldLayoutChg chg="del">
          <pc:chgData name="Marco Fekry" userId="24dfc31debd79d09" providerId="LiveId" clId="{D596ED47-D708-444F-8DAD-85D23370E694}" dt="2024-10-15T09:22:45.778" v="11"/>
          <pc:sldLayoutMkLst>
            <pc:docMk/>
            <pc:sldMasterMk cId="3990781012" sldId="2147485206"/>
            <pc:sldLayoutMk cId="3059333389" sldId="2147485219"/>
          </pc:sldLayoutMkLst>
        </pc:sldLayoutChg>
        <pc:sldLayoutChg chg="del">
          <pc:chgData name="Marco Fekry" userId="24dfc31debd79d09" providerId="LiveId" clId="{D596ED47-D708-444F-8DAD-85D23370E694}" dt="2024-10-15T09:22:45.778" v="11"/>
          <pc:sldLayoutMkLst>
            <pc:docMk/>
            <pc:sldMasterMk cId="3990781012" sldId="2147485206"/>
            <pc:sldLayoutMk cId="1384237793" sldId="2147485220"/>
          </pc:sldLayoutMkLst>
        </pc:sldLayoutChg>
        <pc:sldLayoutChg chg="del">
          <pc:chgData name="Marco Fekry" userId="24dfc31debd79d09" providerId="LiveId" clId="{D596ED47-D708-444F-8DAD-85D23370E694}" dt="2024-10-15T09:22:45.778" v="11"/>
          <pc:sldLayoutMkLst>
            <pc:docMk/>
            <pc:sldMasterMk cId="3990781012" sldId="2147485206"/>
            <pc:sldLayoutMk cId="1199482455" sldId="2147485221"/>
          </pc:sldLayoutMkLst>
        </pc:sldLayoutChg>
        <pc:sldLayoutChg chg="del">
          <pc:chgData name="Marco Fekry" userId="24dfc31debd79d09" providerId="LiveId" clId="{D596ED47-D708-444F-8DAD-85D23370E694}" dt="2024-10-15T09:22:45.778" v="11"/>
          <pc:sldLayoutMkLst>
            <pc:docMk/>
            <pc:sldMasterMk cId="3990781012" sldId="2147485206"/>
            <pc:sldLayoutMk cId="4171688553" sldId="2147485222"/>
          </pc:sldLayoutMkLst>
        </pc:sldLayoutChg>
        <pc:sldLayoutChg chg="del">
          <pc:chgData name="Marco Fekry" userId="24dfc31debd79d09" providerId="LiveId" clId="{D596ED47-D708-444F-8DAD-85D23370E694}" dt="2024-10-15T09:22:45.778" v="11"/>
          <pc:sldLayoutMkLst>
            <pc:docMk/>
            <pc:sldMasterMk cId="3990781012" sldId="2147485206"/>
            <pc:sldLayoutMk cId="3994965756" sldId="2147485223"/>
          </pc:sldLayoutMkLst>
        </pc:sldLayoutChg>
        <pc:sldLayoutChg chg="del">
          <pc:chgData name="Marco Fekry" userId="24dfc31debd79d09" providerId="LiveId" clId="{D596ED47-D708-444F-8DAD-85D23370E694}" dt="2024-10-15T09:22:45.778" v="11"/>
          <pc:sldLayoutMkLst>
            <pc:docMk/>
            <pc:sldMasterMk cId="3990781012" sldId="2147485206"/>
            <pc:sldLayoutMk cId="1121254379" sldId="2147485224"/>
          </pc:sldLayoutMkLst>
        </pc:sldLayoutChg>
        <pc:sldLayoutChg chg="del">
          <pc:chgData name="Marco Fekry" userId="24dfc31debd79d09" providerId="LiveId" clId="{D596ED47-D708-444F-8DAD-85D23370E694}" dt="2024-10-15T09:22:45.778" v="11"/>
          <pc:sldLayoutMkLst>
            <pc:docMk/>
            <pc:sldMasterMk cId="3990781012" sldId="2147485206"/>
            <pc:sldLayoutMk cId="2492972707" sldId="2147485225"/>
          </pc:sldLayoutMkLst>
        </pc:sldLayoutChg>
        <pc:sldLayoutChg chg="del">
          <pc:chgData name="Marco Fekry" userId="24dfc31debd79d09" providerId="LiveId" clId="{D596ED47-D708-444F-8DAD-85D23370E694}" dt="2024-10-15T09:22:45.778" v="11"/>
          <pc:sldLayoutMkLst>
            <pc:docMk/>
            <pc:sldMasterMk cId="3990781012" sldId="2147485206"/>
            <pc:sldLayoutMk cId="291644973" sldId="2147485226"/>
          </pc:sldLayoutMkLst>
        </pc:sldLayoutChg>
        <pc:sldLayoutChg chg="del">
          <pc:chgData name="Marco Fekry" userId="24dfc31debd79d09" providerId="LiveId" clId="{D596ED47-D708-444F-8DAD-85D23370E694}" dt="2024-10-15T09:22:45.778" v="11"/>
          <pc:sldLayoutMkLst>
            <pc:docMk/>
            <pc:sldMasterMk cId="3990781012" sldId="2147485206"/>
            <pc:sldLayoutMk cId="894920199" sldId="2147485227"/>
          </pc:sldLayoutMkLst>
        </pc:sldLayoutChg>
        <pc:sldLayoutChg chg="del">
          <pc:chgData name="Marco Fekry" userId="24dfc31debd79d09" providerId="LiveId" clId="{D596ED47-D708-444F-8DAD-85D23370E694}" dt="2024-10-15T09:22:45.778" v="11"/>
          <pc:sldLayoutMkLst>
            <pc:docMk/>
            <pc:sldMasterMk cId="3990781012" sldId="2147485206"/>
            <pc:sldLayoutMk cId="2858227146" sldId="2147485228"/>
          </pc:sldLayoutMkLst>
        </pc:sldLayoutChg>
        <pc:sldLayoutChg chg="del">
          <pc:chgData name="Marco Fekry" userId="24dfc31debd79d09" providerId="LiveId" clId="{D596ED47-D708-444F-8DAD-85D23370E694}" dt="2024-10-15T09:22:45.778" v="11"/>
          <pc:sldLayoutMkLst>
            <pc:docMk/>
            <pc:sldMasterMk cId="3990781012" sldId="2147485206"/>
            <pc:sldLayoutMk cId="2454071491" sldId="2147485229"/>
          </pc:sldLayoutMkLst>
        </pc:sldLayoutChg>
        <pc:sldLayoutChg chg="del">
          <pc:chgData name="Marco Fekry" userId="24dfc31debd79d09" providerId="LiveId" clId="{D596ED47-D708-444F-8DAD-85D23370E694}" dt="2024-10-15T09:22:45.778" v="11"/>
          <pc:sldLayoutMkLst>
            <pc:docMk/>
            <pc:sldMasterMk cId="3990781012" sldId="2147485206"/>
            <pc:sldLayoutMk cId="4255112163" sldId="2147485230"/>
          </pc:sldLayoutMkLst>
        </pc:sldLayoutChg>
        <pc:sldLayoutChg chg="del">
          <pc:chgData name="Marco Fekry" userId="24dfc31debd79d09" providerId="LiveId" clId="{D596ED47-D708-444F-8DAD-85D23370E694}" dt="2024-10-15T09:22:45.778" v="11"/>
          <pc:sldLayoutMkLst>
            <pc:docMk/>
            <pc:sldMasterMk cId="3990781012" sldId="2147485206"/>
            <pc:sldLayoutMk cId="1553341768" sldId="2147485231"/>
          </pc:sldLayoutMkLst>
        </pc:sldLayoutChg>
        <pc:sldLayoutChg chg="del">
          <pc:chgData name="Marco Fekry" userId="24dfc31debd79d09" providerId="LiveId" clId="{D596ED47-D708-444F-8DAD-85D23370E694}" dt="2024-10-15T09:22:45.778" v="11"/>
          <pc:sldLayoutMkLst>
            <pc:docMk/>
            <pc:sldMasterMk cId="3990781012" sldId="2147485206"/>
            <pc:sldLayoutMk cId="2003908942" sldId="2147485232"/>
          </pc:sldLayoutMkLst>
        </pc:sldLayoutChg>
        <pc:sldLayoutChg chg="del">
          <pc:chgData name="Marco Fekry" userId="24dfc31debd79d09" providerId="LiveId" clId="{D596ED47-D708-444F-8DAD-85D23370E694}" dt="2024-10-15T09:22:45.778" v="11"/>
          <pc:sldLayoutMkLst>
            <pc:docMk/>
            <pc:sldMasterMk cId="3990781012" sldId="2147485206"/>
            <pc:sldLayoutMk cId="820992952" sldId="2147485233"/>
          </pc:sldLayoutMkLst>
        </pc:sldLayoutChg>
        <pc:sldLayoutChg chg="del">
          <pc:chgData name="Marco Fekry" userId="24dfc31debd79d09" providerId="LiveId" clId="{D596ED47-D708-444F-8DAD-85D23370E694}" dt="2024-10-15T09:22:45.778" v="11"/>
          <pc:sldLayoutMkLst>
            <pc:docMk/>
            <pc:sldMasterMk cId="3990781012" sldId="2147485206"/>
            <pc:sldLayoutMk cId="2068401138" sldId="2147485234"/>
          </pc:sldLayoutMkLst>
        </pc:sldLayoutChg>
        <pc:sldLayoutChg chg="del">
          <pc:chgData name="Marco Fekry" userId="24dfc31debd79d09" providerId="LiveId" clId="{D596ED47-D708-444F-8DAD-85D23370E694}" dt="2024-10-15T09:22:45.778" v="11"/>
          <pc:sldLayoutMkLst>
            <pc:docMk/>
            <pc:sldMasterMk cId="3990781012" sldId="2147485206"/>
            <pc:sldLayoutMk cId="302709379" sldId="2147485235"/>
          </pc:sldLayoutMkLst>
        </pc:sldLayoutChg>
        <pc:sldLayoutChg chg="del">
          <pc:chgData name="Marco Fekry" userId="24dfc31debd79d09" providerId="LiveId" clId="{D596ED47-D708-444F-8DAD-85D23370E694}" dt="2024-10-15T09:22:45.778" v="11"/>
          <pc:sldLayoutMkLst>
            <pc:docMk/>
            <pc:sldMasterMk cId="3990781012" sldId="2147485206"/>
            <pc:sldLayoutMk cId="2364849638" sldId="2147485236"/>
          </pc:sldLayoutMkLst>
        </pc:sldLayoutChg>
        <pc:sldLayoutChg chg="del">
          <pc:chgData name="Marco Fekry" userId="24dfc31debd79d09" providerId="LiveId" clId="{D596ED47-D708-444F-8DAD-85D23370E694}" dt="2024-10-15T09:22:45.778" v="11"/>
          <pc:sldLayoutMkLst>
            <pc:docMk/>
            <pc:sldMasterMk cId="3990781012" sldId="2147485206"/>
            <pc:sldLayoutMk cId="2723792240" sldId="2147485237"/>
          </pc:sldLayoutMkLst>
        </pc:sldLayoutChg>
        <pc:sldLayoutChg chg="del">
          <pc:chgData name="Marco Fekry" userId="24dfc31debd79d09" providerId="LiveId" clId="{D596ED47-D708-444F-8DAD-85D23370E694}" dt="2024-10-15T09:22:45.778" v="11"/>
          <pc:sldLayoutMkLst>
            <pc:docMk/>
            <pc:sldMasterMk cId="3990781012" sldId="2147485206"/>
            <pc:sldLayoutMk cId="690200361" sldId="2147485238"/>
          </pc:sldLayoutMkLst>
        </pc:sldLayoutChg>
        <pc:sldLayoutChg chg="del">
          <pc:chgData name="Marco Fekry" userId="24dfc31debd79d09" providerId="LiveId" clId="{D596ED47-D708-444F-8DAD-85D23370E694}" dt="2024-10-15T09:22:45.778" v="11"/>
          <pc:sldLayoutMkLst>
            <pc:docMk/>
            <pc:sldMasterMk cId="3990781012" sldId="2147485206"/>
            <pc:sldLayoutMk cId="156049900" sldId="2147485239"/>
          </pc:sldLayoutMkLst>
        </pc:sldLayoutChg>
        <pc:sldLayoutChg chg="del">
          <pc:chgData name="Marco Fekry" userId="24dfc31debd79d09" providerId="LiveId" clId="{D596ED47-D708-444F-8DAD-85D23370E694}" dt="2024-10-15T09:22:45.778" v="11"/>
          <pc:sldLayoutMkLst>
            <pc:docMk/>
            <pc:sldMasterMk cId="3990781012" sldId="2147485206"/>
            <pc:sldLayoutMk cId="3043850722" sldId="2147485240"/>
          </pc:sldLayoutMkLst>
        </pc:sldLayoutChg>
        <pc:sldLayoutChg chg="del">
          <pc:chgData name="Marco Fekry" userId="24dfc31debd79d09" providerId="LiveId" clId="{D596ED47-D708-444F-8DAD-85D23370E694}" dt="2024-10-15T09:22:45.778" v="11"/>
          <pc:sldLayoutMkLst>
            <pc:docMk/>
            <pc:sldMasterMk cId="3990781012" sldId="2147485206"/>
            <pc:sldLayoutMk cId="1378096672" sldId="2147485241"/>
          </pc:sldLayoutMkLst>
        </pc:sldLayoutChg>
        <pc:sldLayoutChg chg="del">
          <pc:chgData name="Marco Fekry" userId="24dfc31debd79d09" providerId="LiveId" clId="{D596ED47-D708-444F-8DAD-85D23370E694}" dt="2024-10-15T09:22:45.778" v="11"/>
          <pc:sldLayoutMkLst>
            <pc:docMk/>
            <pc:sldMasterMk cId="3990781012" sldId="2147485206"/>
            <pc:sldLayoutMk cId="1982274553" sldId="2147485242"/>
          </pc:sldLayoutMkLst>
        </pc:sldLayoutChg>
        <pc:sldLayoutChg chg="del">
          <pc:chgData name="Marco Fekry" userId="24dfc31debd79d09" providerId="LiveId" clId="{D596ED47-D708-444F-8DAD-85D23370E694}" dt="2024-10-15T09:22:45.778" v="11"/>
          <pc:sldLayoutMkLst>
            <pc:docMk/>
            <pc:sldMasterMk cId="3990781012" sldId="2147485206"/>
            <pc:sldLayoutMk cId="1005137225" sldId="2147485243"/>
          </pc:sldLayoutMkLst>
        </pc:sldLayoutChg>
        <pc:sldLayoutChg chg="del">
          <pc:chgData name="Marco Fekry" userId="24dfc31debd79d09" providerId="LiveId" clId="{D596ED47-D708-444F-8DAD-85D23370E694}" dt="2024-10-15T09:22:45.778" v="11"/>
          <pc:sldLayoutMkLst>
            <pc:docMk/>
            <pc:sldMasterMk cId="3990781012" sldId="2147485206"/>
            <pc:sldLayoutMk cId="3973643353" sldId="2147485244"/>
          </pc:sldLayoutMkLst>
        </pc:sldLayoutChg>
      </pc:sldMasterChg>
      <pc:sldMasterChg chg="del delSldLayout">
        <pc:chgData name="Marco Fekry" userId="24dfc31debd79d09" providerId="LiveId" clId="{D596ED47-D708-444F-8DAD-85D23370E694}" dt="2024-10-15T09:22:45.787" v="12"/>
        <pc:sldMasterMkLst>
          <pc:docMk/>
          <pc:sldMasterMk cId="1415338818" sldId="2147485281"/>
        </pc:sldMasterMkLst>
        <pc:sldLayoutChg chg="del">
          <pc:chgData name="Marco Fekry" userId="24dfc31debd79d09" providerId="LiveId" clId="{D596ED47-D708-444F-8DAD-85D23370E694}" dt="2024-10-15T09:22:45.787" v="12"/>
          <pc:sldLayoutMkLst>
            <pc:docMk/>
            <pc:sldMasterMk cId="1415338818" sldId="2147485281"/>
            <pc:sldLayoutMk cId="2711987205" sldId="2147485282"/>
          </pc:sldLayoutMkLst>
        </pc:sldLayoutChg>
        <pc:sldLayoutChg chg="del">
          <pc:chgData name="Marco Fekry" userId="24dfc31debd79d09" providerId="LiveId" clId="{D596ED47-D708-444F-8DAD-85D23370E694}" dt="2024-10-15T09:22:45.787" v="12"/>
          <pc:sldLayoutMkLst>
            <pc:docMk/>
            <pc:sldMasterMk cId="1415338818" sldId="2147485281"/>
            <pc:sldLayoutMk cId="375135484" sldId="2147485283"/>
          </pc:sldLayoutMkLst>
        </pc:sldLayoutChg>
        <pc:sldLayoutChg chg="del">
          <pc:chgData name="Marco Fekry" userId="24dfc31debd79d09" providerId="LiveId" clId="{D596ED47-D708-444F-8DAD-85D23370E694}" dt="2024-10-15T09:22:45.787" v="12"/>
          <pc:sldLayoutMkLst>
            <pc:docMk/>
            <pc:sldMasterMk cId="1415338818" sldId="2147485281"/>
            <pc:sldLayoutMk cId="2451441475" sldId="2147485284"/>
          </pc:sldLayoutMkLst>
        </pc:sldLayoutChg>
        <pc:sldLayoutChg chg="del">
          <pc:chgData name="Marco Fekry" userId="24dfc31debd79d09" providerId="LiveId" clId="{D596ED47-D708-444F-8DAD-85D23370E694}" dt="2024-10-15T09:22:45.787" v="12"/>
          <pc:sldLayoutMkLst>
            <pc:docMk/>
            <pc:sldMasterMk cId="1415338818" sldId="2147485281"/>
            <pc:sldLayoutMk cId="802974042" sldId="2147485285"/>
          </pc:sldLayoutMkLst>
        </pc:sldLayoutChg>
        <pc:sldLayoutChg chg="del">
          <pc:chgData name="Marco Fekry" userId="24dfc31debd79d09" providerId="LiveId" clId="{D596ED47-D708-444F-8DAD-85D23370E694}" dt="2024-10-15T09:22:45.787" v="12"/>
          <pc:sldLayoutMkLst>
            <pc:docMk/>
            <pc:sldMasterMk cId="1415338818" sldId="2147485281"/>
            <pc:sldLayoutMk cId="4022133183" sldId="2147485286"/>
          </pc:sldLayoutMkLst>
        </pc:sldLayoutChg>
        <pc:sldLayoutChg chg="del">
          <pc:chgData name="Marco Fekry" userId="24dfc31debd79d09" providerId="LiveId" clId="{D596ED47-D708-444F-8DAD-85D23370E694}" dt="2024-10-15T09:22:45.787" v="12"/>
          <pc:sldLayoutMkLst>
            <pc:docMk/>
            <pc:sldMasterMk cId="1415338818" sldId="2147485281"/>
            <pc:sldLayoutMk cId="3440288290" sldId="2147485287"/>
          </pc:sldLayoutMkLst>
        </pc:sldLayoutChg>
        <pc:sldLayoutChg chg="del">
          <pc:chgData name="Marco Fekry" userId="24dfc31debd79d09" providerId="LiveId" clId="{D596ED47-D708-444F-8DAD-85D23370E694}" dt="2024-10-15T09:22:45.787" v="12"/>
          <pc:sldLayoutMkLst>
            <pc:docMk/>
            <pc:sldMasterMk cId="1415338818" sldId="2147485281"/>
            <pc:sldLayoutMk cId="3867572446" sldId="2147485288"/>
          </pc:sldLayoutMkLst>
        </pc:sldLayoutChg>
        <pc:sldLayoutChg chg="del">
          <pc:chgData name="Marco Fekry" userId="24dfc31debd79d09" providerId="LiveId" clId="{D596ED47-D708-444F-8DAD-85D23370E694}" dt="2024-10-15T09:22:45.787" v="12"/>
          <pc:sldLayoutMkLst>
            <pc:docMk/>
            <pc:sldMasterMk cId="1415338818" sldId="2147485281"/>
            <pc:sldLayoutMk cId="3148076423" sldId="2147485289"/>
          </pc:sldLayoutMkLst>
        </pc:sldLayoutChg>
        <pc:sldLayoutChg chg="del">
          <pc:chgData name="Marco Fekry" userId="24dfc31debd79d09" providerId="LiveId" clId="{D596ED47-D708-444F-8DAD-85D23370E694}" dt="2024-10-15T09:22:45.787" v="12"/>
          <pc:sldLayoutMkLst>
            <pc:docMk/>
            <pc:sldMasterMk cId="1415338818" sldId="2147485281"/>
            <pc:sldLayoutMk cId="2503479374" sldId="2147485290"/>
          </pc:sldLayoutMkLst>
        </pc:sldLayoutChg>
        <pc:sldLayoutChg chg="del">
          <pc:chgData name="Marco Fekry" userId="24dfc31debd79d09" providerId="LiveId" clId="{D596ED47-D708-444F-8DAD-85D23370E694}" dt="2024-10-15T09:22:45.787" v="12"/>
          <pc:sldLayoutMkLst>
            <pc:docMk/>
            <pc:sldMasterMk cId="1415338818" sldId="2147485281"/>
            <pc:sldLayoutMk cId="1835701038" sldId="2147485291"/>
          </pc:sldLayoutMkLst>
        </pc:sldLayoutChg>
        <pc:sldLayoutChg chg="del">
          <pc:chgData name="Marco Fekry" userId="24dfc31debd79d09" providerId="LiveId" clId="{D596ED47-D708-444F-8DAD-85D23370E694}" dt="2024-10-15T09:22:45.787" v="12"/>
          <pc:sldLayoutMkLst>
            <pc:docMk/>
            <pc:sldMasterMk cId="1415338818" sldId="2147485281"/>
            <pc:sldLayoutMk cId="2515387569" sldId="2147485292"/>
          </pc:sldLayoutMkLst>
        </pc:sldLayoutChg>
        <pc:sldLayoutChg chg="del">
          <pc:chgData name="Marco Fekry" userId="24dfc31debd79d09" providerId="LiveId" clId="{D596ED47-D708-444F-8DAD-85D23370E694}" dt="2024-10-15T09:22:45.787" v="12"/>
          <pc:sldLayoutMkLst>
            <pc:docMk/>
            <pc:sldMasterMk cId="1415338818" sldId="2147485281"/>
            <pc:sldLayoutMk cId="3652004454" sldId="2147485293"/>
          </pc:sldLayoutMkLst>
        </pc:sldLayoutChg>
        <pc:sldLayoutChg chg="del">
          <pc:chgData name="Marco Fekry" userId="24dfc31debd79d09" providerId="LiveId" clId="{D596ED47-D708-444F-8DAD-85D23370E694}" dt="2024-10-15T09:22:45.787" v="12"/>
          <pc:sldLayoutMkLst>
            <pc:docMk/>
            <pc:sldMasterMk cId="1415338818" sldId="2147485281"/>
            <pc:sldLayoutMk cId="2940972481" sldId="2147485294"/>
          </pc:sldLayoutMkLst>
        </pc:sldLayoutChg>
        <pc:sldLayoutChg chg="del">
          <pc:chgData name="Marco Fekry" userId="24dfc31debd79d09" providerId="LiveId" clId="{D596ED47-D708-444F-8DAD-85D23370E694}" dt="2024-10-15T09:22:45.787" v="12"/>
          <pc:sldLayoutMkLst>
            <pc:docMk/>
            <pc:sldMasterMk cId="1415338818" sldId="2147485281"/>
            <pc:sldLayoutMk cId="1557763241" sldId="2147485295"/>
          </pc:sldLayoutMkLst>
        </pc:sldLayoutChg>
        <pc:sldLayoutChg chg="del">
          <pc:chgData name="Marco Fekry" userId="24dfc31debd79d09" providerId="LiveId" clId="{D596ED47-D708-444F-8DAD-85D23370E694}" dt="2024-10-15T09:22:45.787" v="12"/>
          <pc:sldLayoutMkLst>
            <pc:docMk/>
            <pc:sldMasterMk cId="1415338818" sldId="2147485281"/>
            <pc:sldLayoutMk cId="1794198778" sldId="2147485296"/>
          </pc:sldLayoutMkLst>
        </pc:sldLayoutChg>
        <pc:sldLayoutChg chg="del">
          <pc:chgData name="Marco Fekry" userId="24dfc31debd79d09" providerId="LiveId" clId="{D596ED47-D708-444F-8DAD-85D23370E694}" dt="2024-10-15T09:22:45.787" v="12"/>
          <pc:sldLayoutMkLst>
            <pc:docMk/>
            <pc:sldMasterMk cId="1415338818" sldId="2147485281"/>
            <pc:sldLayoutMk cId="2480863601" sldId="2147485297"/>
          </pc:sldLayoutMkLst>
        </pc:sldLayoutChg>
        <pc:sldLayoutChg chg="del">
          <pc:chgData name="Marco Fekry" userId="24dfc31debd79d09" providerId="LiveId" clId="{D596ED47-D708-444F-8DAD-85D23370E694}" dt="2024-10-15T09:22:45.787" v="12"/>
          <pc:sldLayoutMkLst>
            <pc:docMk/>
            <pc:sldMasterMk cId="1415338818" sldId="2147485281"/>
            <pc:sldLayoutMk cId="3920783688" sldId="2147485298"/>
          </pc:sldLayoutMkLst>
        </pc:sldLayoutChg>
        <pc:sldLayoutChg chg="del">
          <pc:chgData name="Marco Fekry" userId="24dfc31debd79d09" providerId="LiveId" clId="{D596ED47-D708-444F-8DAD-85D23370E694}" dt="2024-10-15T09:22:45.787" v="12"/>
          <pc:sldLayoutMkLst>
            <pc:docMk/>
            <pc:sldMasterMk cId="1415338818" sldId="2147485281"/>
            <pc:sldLayoutMk cId="2028249011" sldId="2147485299"/>
          </pc:sldLayoutMkLst>
        </pc:sldLayoutChg>
        <pc:sldLayoutChg chg="del">
          <pc:chgData name="Marco Fekry" userId="24dfc31debd79d09" providerId="LiveId" clId="{D596ED47-D708-444F-8DAD-85D23370E694}" dt="2024-10-15T09:22:45.787" v="12"/>
          <pc:sldLayoutMkLst>
            <pc:docMk/>
            <pc:sldMasterMk cId="1415338818" sldId="2147485281"/>
            <pc:sldLayoutMk cId="4068567136" sldId="2147485300"/>
          </pc:sldLayoutMkLst>
        </pc:sldLayoutChg>
        <pc:sldLayoutChg chg="del">
          <pc:chgData name="Marco Fekry" userId="24dfc31debd79d09" providerId="LiveId" clId="{D596ED47-D708-444F-8DAD-85D23370E694}" dt="2024-10-15T09:22:45.787" v="12"/>
          <pc:sldLayoutMkLst>
            <pc:docMk/>
            <pc:sldMasterMk cId="1415338818" sldId="2147485281"/>
            <pc:sldLayoutMk cId="990660642" sldId="2147485301"/>
          </pc:sldLayoutMkLst>
        </pc:sldLayoutChg>
        <pc:sldLayoutChg chg="del">
          <pc:chgData name="Marco Fekry" userId="24dfc31debd79d09" providerId="LiveId" clId="{D596ED47-D708-444F-8DAD-85D23370E694}" dt="2024-10-15T09:22:45.787" v="12"/>
          <pc:sldLayoutMkLst>
            <pc:docMk/>
            <pc:sldMasterMk cId="1415338818" sldId="2147485281"/>
            <pc:sldLayoutMk cId="3022652692" sldId="2147485302"/>
          </pc:sldLayoutMkLst>
        </pc:sldLayoutChg>
        <pc:sldLayoutChg chg="del">
          <pc:chgData name="Marco Fekry" userId="24dfc31debd79d09" providerId="LiveId" clId="{D596ED47-D708-444F-8DAD-85D23370E694}" dt="2024-10-15T09:22:45.787" v="12"/>
          <pc:sldLayoutMkLst>
            <pc:docMk/>
            <pc:sldMasterMk cId="1415338818" sldId="2147485281"/>
            <pc:sldLayoutMk cId="4108943947" sldId="2147485303"/>
          </pc:sldLayoutMkLst>
        </pc:sldLayoutChg>
        <pc:sldLayoutChg chg="del">
          <pc:chgData name="Marco Fekry" userId="24dfc31debd79d09" providerId="LiveId" clId="{D596ED47-D708-444F-8DAD-85D23370E694}" dt="2024-10-15T09:22:45.787" v="12"/>
          <pc:sldLayoutMkLst>
            <pc:docMk/>
            <pc:sldMasterMk cId="1415338818" sldId="2147485281"/>
            <pc:sldLayoutMk cId="1826799628" sldId="2147485304"/>
          </pc:sldLayoutMkLst>
        </pc:sldLayoutChg>
        <pc:sldLayoutChg chg="del">
          <pc:chgData name="Marco Fekry" userId="24dfc31debd79d09" providerId="LiveId" clId="{D596ED47-D708-444F-8DAD-85D23370E694}" dt="2024-10-15T09:22:45.787" v="12"/>
          <pc:sldLayoutMkLst>
            <pc:docMk/>
            <pc:sldMasterMk cId="1415338818" sldId="2147485281"/>
            <pc:sldLayoutMk cId="597654515" sldId="2147485305"/>
          </pc:sldLayoutMkLst>
        </pc:sldLayoutChg>
      </pc:sldMasterChg>
      <pc:sldMasterChg chg="del delSldLayout">
        <pc:chgData name="Marco Fekry" userId="24dfc31debd79d09" providerId="LiveId" clId="{D596ED47-D708-444F-8DAD-85D23370E694}" dt="2024-10-15T09:22:45.787" v="13"/>
        <pc:sldMasterMkLst>
          <pc:docMk/>
          <pc:sldMasterMk cId="46202295" sldId="2147485306"/>
        </pc:sldMasterMkLst>
        <pc:sldLayoutChg chg="del">
          <pc:chgData name="Marco Fekry" userId="24dfc31debd79d09" providerId="LiveId" clId="{D596ED47-D708-444F-8DAD-85D23370E694}" dt="2024-10-15T09:22:45.787" v="13"/>
          <pc:sldLayoutMkLst>
            <pc:docMk/>
            <pc:sldMasterMk cId="46202295" sldId="2147485306"/>
            <pc:sldLayoutMk cId="1928640391" sldId="2147485307"/>
          </pc:sldLayoutMkLst>
        </pc:sldLayoutChg>
        <pc:sldLayoutChg chg="del">
          <pc:chgData name="Marco Fekry" userId="24dfc31debd79d09" providerId="LiveId" clId="{D596ED47-D708-444F-8DAD-85D23370E694}" dt="2024-10-15T09:22:45.787" v="13"/>
          <pc:sldLayoutMkLst>
            <pc:docMk/>
            <pc:sldMasterMk cId="46202295" sldId="2147485306"/>
            <pc:sldLayoutMk cId="993142537" sldId="2147485308"/>
          </pc:sldLayoutMkLst>
        </pc:sldLayoutChg>
        <pc:sldLayoutChg chg="del">
          <pc:chgData name="Marco Fekry" userId="24dfc31debd79d09" providerId="LiveId" clId="{D596ED47-D708-444F-8DAD-85D23370E694}" dt="2024-10-15T09:22:45.787" v="13"/>
          <pc:sldLayoutMkLst>
            <pc:docMk/>
            <pc:sldMasterMk cId="46202295" sldId="2147485306"/>
            <pc:sldLayoutMk cId="4114985761" sldId="2147485309"/>
          </pc:sldLayoutMkLst>
        </pc:sldLayoutChg>
        <pc:sldLayoutChg chg="del">
          <pc:chgData name="Marco Fekry" userId="24dfc31debd79d09" providerId="LiveId" clId="{D596ED47-D708-444F-8DAD-85D23370E694}" dt="2024-10-15T09:22:45.787" v="13"/>
          <pc:sldLayoutMkLst>
            <pc:docMk/>
            <pc:sldMasterMk cId="46202295" sldId="2147485306"/>
            <pc:sldLayoutMk cId="836266613" sldId="2147485310"/>
          </pc:sldLayoutMkLst>
        </pc:sldLayoutChg>
        <pc:sldLayoutChg chg="del">
          <pc:chgData name="Marco Fekry" userId="24dfc31debd79d09" providerId="LiveId" clId="{D596ED47-D708-444F-8DAD-85D23370E694}" dt="2024-10-15T09:22:45.787" v="13"/>
          <pc:sldLayoutMkLst>
            <pc:docMk/>
            <pc:sldMasterMk cId="46202295" sldId="2147485306"/>
            <pc:sldLayoutMk cId="2087380325" sldId="2147485311"/>
          </pc:sldLayoutMkLst>
        </pc:sldLayoutChg>
        <pc:sldLayoutChg chg="del">
          <pc:chgData name="Marco Fekry" userId="24dfc31debd79d09" providerId="LiveId" clId="{D596ED47-D708-444F-8DAD-85D23370E694}" dt="2024-10-15T09:22:45.787" v="13"/>
          <pc:sldLayoutMkLst>
            <pc:docMk/>
            <pc:sldMasterMk cId="46202295" sldId="2147485306"/>
            <pc:sldLayoutMk cId="2101963419" sldId="2147485312"/>
          </pc:sldLayoutMkLst>
        </pc:sldLayoutChg>
        <pc:sldLayoutChg chg="del">
          <pc:chgData name="Marco Fekry" userId="24dfc31debd79d09" providerId="LiveId" clId="{D596ED47-D708-444F-8DAD-85D23370E694}" dt="2024-10-15T09:22:45.787" v="13"/>
          <pc:sldLayoutMkLst>
            <pc:docMk/>
            <pc:sldMasterMk cId="46202295" sldId="2147485306"/>
            <pc:sldLayoutMk cId="1422225202" sldId="2147485313"/>
          </pc:sldLayoutMkLst>
        </pc:sldLayoutChg>
        <pc:sldLayoutChg chg="del">
          <pc:chgData name="Marco Fekry" userId="24dfc31debd79d09" providerId="LiveId" clId="{D596ED47-D708-444F-8DAD-85D23370E694}" dt="2024-10-15T09:22:45.787" v="13"/>
          <pc:sldLayoutMkLst>
            <pc:docMk/>
            <pc:sldMasterMk cId="46202295" sldId="2147485306"/>
            <pc:sldLayoutMk cId="325210997" sldId="2147485314"/>
          </pc:sldLayoutMkLst>
        </pc:sldLayoutChg>
        <pc:sldLayoutChg chg="del">
          <pc:chgData name="Marco Fekry" userId="24dfc31debd79d09" providerId="LiveId" clId="{D596ED47-D708-444F-8DAD-85D23370E694}" dt="2024-10-15T09:22:45.787" v="13"/>
          <pc:sldLayoutMkLst>
            <pc:docMk/>
            <pc:sldMasterMk cId="46202295" sldId="2147485306"/>
            <pc:sldLayoutMk cId="4077251373" sldId="2147485315"/>
          </pc:sldLayoutMkLst>
        </pc:sldLayoutChg>
        <pc:sldLayoutChg chg="del">
          <pc:chgData name="Marco Fekry" userId="24dfc31debd79d09" providerId="LiveId" clId="{D596ED47-D708-444F-8DAD-85D23370E694}" dt="2024-10-15T09:22:45.787" v="13"/>
          <pc:sldLayoutMkLst>
            <pc:docMk/>
            <pc:sldMasterMk cId="46202295" sldId="2147485306"/>
            <pc:sldLayoutMk cId="807490847" sldId="2147485316"/>
          </pc:sldLayoutMkLst>
        </pc:sldLayoutChg>
        <pc:sldLayoutChg chg="del">
          <pc:chgData name="Marco Fekry" userId="24dfc31debd79d09" providerId="LiveId" clId="{D596ED47-D708-444F-8DAD-85D23370E694}" dt="2024-10-15T09:22:45.787" v="13"/>
          <pc:sldLayoutMkLst>
            <pc:docMk/>
            <pc:sldMasterMk cId="46202295" sldId="2147485306"/>
            <pc:sldLayoutMk cId="3465974650" sldId="2147485317"/>
          </pc:sldLayoutMkLst>
        </pc:sldLayoutChg>
        <pc:sldLayoutChg chg="del">
          <pc:chgData name="Marco Fekry" userId="24dfc31debd79d09" providerId="LiveId" clId="{D596ED47-D708-444F-8DAD-85D23370E694}" dt="2024-10-15T09:22:45.787" v="13"/>
          <pc:sldLayoutMkLst>
            <pc:docMk/>
            <pc:sldMasterMk cId="46202295" sldId="2147485306"/>
            <pc:sldLayoutMk cId="328857498" sldId="2147485318"/>
          </pc:sldLayoutMkLst>
        </pc:sldLayoutChg>
        <pc:sldLayoutChg chg="del">
          <pc:chgData name="Marco Fekry" userId="24dfc31debd79d09" providerId="LiveId" clId="{D596ED47-D708-444F-8DAD-85D23370E694}" dt="2024-10-15T09:22:45.787" v="13"/>
          <pc:sldLayoutMkLst>
            <pc:docMk/>
            <pc:sldMasterMk cId="46202295" sldId="2147485306"/>
            <pc:sldLayoutMk cId="1935112983" sldId="2147485319"/>
          </pc:sldLayoutMkLst>
        </pc:sldLayoutChg>
        <pc:sldLayoutChg chg="del">
          <pc:chgData name="Marco Fekry" userId="24dfc31debd79d09" providerId="LiveId" clId="{D596ED47-D708-444F-8DAD-85D23370E694}" dt="2024-10-15T09:22:45.787" v="13"/>
          <pc:sldLayoutMkLst>
            <pc:docMk/>
            <pc:sldMasterMk cId="46202295" sldId="2147485306"/>
            <pc:sldLayoutMk cId="1583591275" sldId="2147485320"/>
          </pc:sldLayoutMkLst>
        </pc:sldLayoutChg>
        <pc:sldLayoutChg chg="del">
          <pc:chgData name="Marco Fekry" userId="24dfc31debd79d09" providerId="LiveId" clId="{D596ED47-D708-444F-8DAD-85D23370E694}" dt="2024-10-15T09:22:45.787" v="13"/>
          <pc:sldLayoutMkLst>
            <pc:docMk/>
            <pc:sldMasterMk cId="46202295" sldId="2147485306"/>
            <pc:sldLayoutMk cId="2984385099" sldId="2147485321"/>
          </pc:sldLayoutMkLst>
        </pc:sldLayoutChg>
        <pc:sldLayoutChg chg="del">
          <pc:chgData name="Marco Fekry" userId="24dfc31debd79d09" providerId="LiveId" clId="{D596ED47-D708-444F-8DAD-85D23370E694}" dt="2024-10-15T09:22:45.787" v="13"/>
          <pc:sldLayoutMkLst>
            <pc:docMk/>
            <pc:sldMasterMk cId="46202295" sldId="2147485306"/>
            <pc:sldLayoutMk cId="2514932500" sldId="2147485322"/>
          </pc:sldLayoutMkLst>
        </pc:sldLayoutChg>
        <pc:sldLayoutChg chg="del">
          <pc:chgData name="Marco Fekry" userId="24dfc31debd79d09" providerId="LiveId" clId="{D596ED47-D708-444F-8DAD-85D23370E694}" dt="2024-10-15T09:22:45.787" v="13"/>
          <pc:sldLayoutMkLst>
            <pc:docMk/>
            <pc:sldMasterMk cId="46202295" sldId="2147485306"/>
            <pc:sldLayoutMk cId="1074062335" sldId="2147485323"/>
          </pc:sldLayoutMkLst>
        </pc:sldLayoutChg>
        <pc:sldLayoutChg chg="del">
          <pc:chgData name="Marco Fekry" userId="24dfc31debd79d09" providerId="LiveId" clId="{D596ED47-D708-444F-8DAD-85D23370E694}" dt="2024-10-15T09:22:45.787" v="13"/>
          <pc:sldLayoutMkLst>
            <pc:docMk/>
            <pc:sldMasterMk cId="46202295" sldId="2147485306"/>
            <pc:sldLayoutMk cId="1972010564" sldId="2147485324"/>
          </pc:sldLayoutMkLst>
        </pc:sldLayoutChg>
        <pc:sldLayoutChg chg="del">
          <pc:chgData name="Marco Fekry" userId="24dfc31debd79d09" providerId="LiveId" clId="{D596ED47-D708-444F-8DAD-85D23370E694}" dt="2024-10-15T09:22:45.787" v="13"/>
          <pc:sldLayoutMkLst>
            <pc:docMk/>
            <pc:sldMasterMk cId="46202295" sldId="2147485306"/>
            <pc:sldLayoutMk cId="4229700139" sldId="2147485325"/>
          </pc:sldLayoutMkLst>
        </pc:sldLayoutChg>
        <pc:sldLayoutChg chg="del">
          <pc:chgData name="Marco Fekry" userId="24dfc31debd79d09" providerId="LiveId" clId="{D596ED47-D708-444F-8DAD-85D23370E694}" dt="2024-10-15T09:22:45.787" v="13"/>
          <pc:sldLayoutMkLst>
            <pc:docMk/>
            <pc:sldMasterMk cId="46202295" sldId="2147485306"/>
            <pc:sldLayoutMk cId="2999368026" sldId="2147485326"/>
          </pc:sldLayoutMkLst>
        </pc:sldLayoutChg>
      </pc:sldMasterChg>
      <pc:sldMasterChg chg="del delSldLayout">
        <pc:chgData name="Marco Fekry" userId="24dfc31debd79d09" providerId="LiveId" clId="{D596ED47-D708-444F-8DAD-85D23370E694}" dt="2024-10-15T09:22:45.787" v="14"/>
        <pc:sldMasterMkLst>
          <pc:docMk/>
          <pc:sldMasterMk cId="4145779471" sldId="2147485330"/>
        </pc:sldMasterMkLst>
        <pc:sldLayoutChg chg="del">
          <pc:chgData name="Marco Fekry" userId="24dfc31debd79d09" providerId="LiveId" clId="{D596ED47-D708-444F-8DAD-85D23370E694}" dt="2024-10-15T09:22:45.787" v="14"/>
          <pc:sldLayoutMkLst>
            <pc:docMk/>
            <pc:sldMasterMk cId="4145779471" sldId="2147485330"/>
            <pc:sldLayoutMk cId="3935491476" sldId="2147485331"/>
          </pc:sldLayoutMkLst>
        </pc:sldLayoutChg>
        <pc:sldLayoutChg chg="del">
          <pc:chgData name="Marco Fekry" userId="24dfc31debd79d09" providerId="LiveId" clId="{D596ED47-D708-444F-8DAD-85D23370E694}" dt="2024-10-15T09:22:45.787" v="14"/>
          <pc:sldLayoutMkLst>
            <pc:docMk/>
            <pc:sldMasterMk cId="4145779471" sldId="2147485330"/>
            <pc:sldLayoutMk cId="3531689896" sldId="2147485332"/>
          </pc:sldLayoutMkLst>
        </pc:sldLayoutChg>
        <pc:sldLayoutChg chg="del">
          <pc:chgData name="Marco Fekry" userId="24dfc31debd79d09" providerId="LiveId" clId="{D596ED47-D708-444F-8DAD-85D23370E694}" dt="2024-10-15T09:22:45.787" v="14"/>
          <pc:sldLayoutMkLst>
            <pc:docMk/>
            <pc:sldMasterMk cId="4145779471" sldId="2147485330"/>
            <pc:sldLayoutMk cId="266863310" sldId="2147485333"/>
          </pc:sldLayoutMkLst>
        </pc:sldLayoutChg>
        <pc:sldLayoutChg chg="del">
          <pc:chgData name="Marco Fekry" userId="24dfc31debd79d09" providerId="LiveId" clId="{D596ED47-D708-444F-8DAD-85D23370E694}" dt="2024-10-15T09:22:45.787" v="14"/>
          <pc:sldLayoutMkLst>
            <pc:docMk/>
            <pc:sldMasterMk cId="4145779471" sldId="2147485330"/>
            <pc:sldLayoutMk cId="2835092899" sldId="2147485334"/>
          </pc:sldLayoutMkLst>
        </pc:sldLayoutChg>
        <pc:sldLayoutChg chg="del">
          <pc:chgData name="Marco Fekry" userId="24dfc31debd79d09" providerId="LiveId" clId="{D596ED47-D708-444F-8DAD-85D23370E694}" dt="2024-10-15T09:22:45.787" v="14"/>
          <pc:sldLayoutMkLst>
            <pc:docMk/>
            <pc:sldMasterMk cId="4145779471" sldId="2147485330"/>
            <pc:sldLayoutMk cId="807521074" sldId="2147485335"/>
          </pc:sldLayoutMkLst>
        </pc:sldLayoutChg>
        <pc:sldLayoutChg chg="del">
          <pc:chgData name="Marco Fekry" userId="24dfc31debd79d09" providerId="LiveId" clId="{D596ED47-D708-444F-8DAD-85D23370E694}" dt="2024-10-15T09:22:45.787" v="14"/>
          <pc:sldLayoutMkLst>
            <pc:docMk/>
            <pc:sldMasterMk cId="4145779471" sldId="2147485330"/>
            <pc:sldLayoutMk cId="2018710089" sldId="2147485336"/>
          </pc:sldLayoutMkLst>
        </pc:sldLayoutChg>
        <pc:sldLayoutChg chg="del">
          <pc:chgData name="Marco Fekry" userId="24dfc31debd79d09" providerId="LiveId" clId="{D596ED47-D708-444F-8DAD-85D23370E694}" dt="2024-10-15T09:22:45.787" v="14"/>
          <pc:sldLayoutMkLst>
            <pc:docMk/>
            <pc:sldMasterMk cId="4145779471" sldId="2147485330"/>
            <pc:sldLayoutMk cId="1731241825" sldId="2147485337"/>
          </pc:sldLayoutMkLst>
        </pc:sldLayoutChg>
        <pc:sldLayoutChg chg="del">
          <pc:chgData name="Marco Fekry" userId="24dfc31debd79d09" providerId="LiveId" clId="{D596ED47-D708-444F-8DAD-85D23370E694}" dt="2024-10-15T09:22:45.787" v="14"/>
          <pc:sldLayoutMkLst>
            <pc:docMk/>
            <pc:sldMasterMk cId="4145779471" sldId="2147485330"/>
            <pc:sldLayoutMk cId="919464302" sldId="2147485338"/>
          </pc:sldLayoutMkLst>
        </pc:sldLayoutChg>
        <pc:sldLayoutChg chg="del">
          <pc:chgData name="Marco Fekry" userId="24dfc31debd79d09" providerId="LiveId" clId="{D596ED47-D708-444F-8DAD-85D23370E694}" dt="2024-10-15T09:22:45.787" v="14"/>
          <pc:sldLayoutMkLst>
            <pc:docMk/>
            <pc:sldMasterMk cId="4145779471" sldId="2147485330"/>
            <pc:sldLayoutMk cId="977985185" sldId="2147485339"/>
          </pc:sldLayoutMkLst>
        </pc:sldLayoutChg>
        <pc:sldLayoutChg chg="del">
          <pc:chgData name="Marco Fekry" userId="24dfc31debd79d09" providerId="LiveId" clId="{D596ED47-D708-444F-8DAD-85D23370E694}" dt="2024-10-15T09:22:45.787" v="14"/>
          <pc:sldLayoutMkLst>
            <pc:docMk/>
            <pc:sldMasterMk cId="4145779471" sldId="2147485330"/>
            <pc:sldLayoutMk cId="2209568205" sldId="2147485340"/>
          </pc:sldLayoutMkLst>
        </pc:sldLayoutChg>
        <pc:sldLayoutChg chg="del">
          <pc:chgData name="Marco Fekry" userId="24dfc31debd79d09" providerId="LiveId" clId="{D596ED47-D708-444F-8DAD-85D23370E694}" dt="2024-10-15T09:22:45.787" v="14"/>
          <pc:sldLayoutMkLst>
            <pc:docMk/>
            <pc:sldMasterMk cId="4145779471" sldId="2147485330"/>
            <pc:sldLayoutMk cId="1696608929" sldId="2147485341"/>
          </pc:sldLayoutMkLst>
        </pc:sldLayoutChg>
        <pc:sldLayoutChg chg="del">
          <pc:chgData name="Marco Fekry" userId="24dfc31debd79d09" providerId="LiveId" clId="{D596ED47-D708-444F-8DAD-85D23370E694}" dt="2024-10-15T09:22:45.787" v="14"/>
          <pc:sldLayoutMkLst>
            <pc:docMk/>
            <pc:sldMasterMk cId="4145779471" sldId="2147485330"/>
            <pc:sldLayoutMk cId="2479271374" sldId="2147485342"/>
          </pc:sldLayoutMkLst>
        </pc:sldLayoutChg>
        <pc:sldLayoutChg chg="del">
          <pc:chgData name="Marco Fekry" userId="24dfc31debd79d09" providerId="LiveId" clId="{D596ED47-D708-444F-8DAD-85D23370E694}" dt="2024-10-15T09:22:45.787" v="14"/>
          <pc:sldLayoutMkLst>
            <pc:docMk/>
            <pc:sldMasterMk cId="4145779471" sldId="2147485330"/>
            <pc:sldLayoutMk cId="3814174647" sldId="2147485343"/>
          </pc:sldLayoutMkLst>
        </pc:sldLayoutChg>
        <pc:sldLayoutChg chg="del">
          <pc:chgData name="Marco Fekry" userId="24dfc31debd79d09" providerId="LiveId" clId="{D596ED47-D708-444F-8DAD-85D23370E694}" dt="2024-10-15T09:22:45.787" v="14"/>
          <pc:sldLayoutMkLst>
            <pc:docMk/>
            <pc:sldMasterMk cId="4145779471" sldId="2147485330"/>
            <pc:sldLayoutMk cId="806264804" sldId="2147485344"/>
          </pc:sldLayoutMkLst>
        </pc:sldLayoutChg>
        <pc:sldLayoutChg chg="del">
          <pc:chgData name="Marco Fekry" userId="24dfc31debd79d09" providerId="LiveId" clId="{D596ED47-D708-444F-8DAD-85D23370E694}" dt="2024-10-15T09:22:45.787" v="14"/>
          <pc:sldLayoutMkLst>
            <pc:docMk/>
            <pc:sldMasterMk cId="4145779471" sldId="2147485330"/>
            <pc:sldLayoutMk cId="1876653455" sldId="2147485345"/>
          </pc:sldLayoutMkLst>
        </pc:sldLayoutChg>
        <pc:sldLayoutChg chg="del">
          <pc:chgData name="Marco Fekry" userId="24dfc31debd79d09" providerId="LiveId" clId="{D596ED47-D708-444F-8DAD-85D23370E694}" dt="2024-10-15T09:22:45.787" v="14"/>
          <pc:sldLayoutMkLst>
            <pc:docMk/>
            <pc:sldMasterMk cId="4145779471" sldId="2147485330"/>
            <pc:sldLayoutMk cId="4032525580" sldId="2147485346"/>
          </pc:sldLayoutMkLst>
        </pc:sldLayoutChg>
        <pc:sldLayoutChg chg="del">
          <pc:chgData name="Marco Fekry" userId="24dfc31debd79d09" providerId="LiveId" clId="{D596ED47-D708-444F-8DAD-85D23370E694}" dt="2024-10-15T09:22:45.787" v="14"/>
          <pc:sldLayoutMkLst>
            <pc:docMk/>
            <pc:sldMasterMk cId="4145779471" sldId="2147485330"/>
            <pc:sldLayoutMk cId="266087169" sldId="2147485347"/>
          </pc:sldLayoutMkLst>
        </pc:sldLayoutChg>
        <pc:sldLayoutChg chg="del">
          <pc:chgData name="Marco Fekry" userId="24dfc31debd79d09" providerId="LiveId" clId="{D596ED47-D708-444F-8DAD-85D23370E694}" dt="2024-10-15T09:22:45.787" v="14"/>
          <pc:sldLayoutMkLst>
            <pc:docMk/>
            <pc:sldMasterMk cId="4145779471" sldId="2147485330"/>
            <pc:sldLayoutMk cId="1582020532" sldId="2147485348"/>
          </pc:sldLayoutMkLst>
        </pc:sldLayoutChg>
        <pc:sldLayoutChg chg="del">
          <pc:chgData name="Marco Fekry" userId="24dfc31debd79d09" providerId="LiveId" clId="{D596ED47-D708-444F-8DAD-85D23370E694}" dt="2024-10-15T09:22:45.787" v="14"/>
          <pc:sldLayoutMkLst>
            <pc:docMk/>
            <pc:sldMasterMk cId="4145779471" sldId="2147485330"/>
            <pc:sldLayoutMk cId="87165281" sldId="2147485349"/>
          </pc:sldLayoutMkLst>
        </pc:sldLayoutChg>
        <pc:sldLayoutChg chg="del">
          <pc:chgData name="Marco Fekry" userId="24dfc31debd79d09" providerId="LiveId" clId="{D596ED47-D708-444F-8DAD-85D23370E694}" dt="2024-10-15T09:22:45.787" v="14"/>
          <pc:sldLayoutMkLst>
            <pc:docMk/>
            <pc:sldMasterMk cId="4145779471" sldId="2147485330"/>
            <pc:sldLayoutMk cId="782852200" sldId="2147485350"/>
          </pc:sldLayoutMkLst>
        </pc:sldLayoutChg>
        <pc:sldLayoutChg chg="del">
          <pc:chgData name="Marco Fekry" userId="24dfc31debd79d09" providerId="LiveId" clId="{D596ED47-D708-444F-8DAD-85D23370E694}" dt="2024-10-15T09:22:45.787" v="14"/>
          <pc:sldLayoutMkLst>
            <pc:docMk/>
            <pc:sldMasterMk cId="4145779471" sldId="2147485330"/>
            <pc:sldLayoutMk cId="3748996427" sldId="2147485351"/>
          </pc:sldLayoutMkLst>
        </pc:sldLayoutChg>
        <pc:sldLayoutChg chg="del">
          <pc:chgData name="Marco Fekry" userId="24dfc31debd79d09" providerId="LiveId" clId="{D596ED47-D708-444F-8DAD-85D23370E694}" dt="2024-10-15T09:22:45.787" v="14"/>
          <pc:sldLayoutMkLst>
            <pc:docMk/>
            <pc:sldMasterMk cId="4145779471" sldId="2147485330"/>
            <pc:sldLayoutMk cId="1537010260" sldId="2147485352"/>
          </pc:sldLayoutMkLst>
        </pc:sldLayoutChg>
        <pc:sldLayoutChg chg="del">
          <pc:chgData name="Marco Fekry" userId="24dfc31debd79d09" providerId="LiveId" clId="{D596ED47-D708-444F-8DAD-85D23370E694}" dt="2024-10-15T09:22:45.787" v="14"/>
          <pc:sldLayoutMkLst>
            <pc:docMk/>
            <pc:sldMasterMk cId="4145779471" sldId="2147485330"/>
            <pc:sldLayoutMk cId="1319780637" sldId="2147485353"/>
          </pc:sldLayoutMkLst>
        </pc:sldLayoutChg>
        <pc:sldLayoutChg chg="del">
          <pc:chgData name="Marco Fekry" userId="24dfc31debd79d09" providerId="LiveId" clId="{D596ED47-D708-444F-8DAD-85D23370E694}" dt="2024-10-15T09:22:45.787" v="14"/>
          <pc:sldLayoutMkLst>
            <pc:docMk/>
            <pc:sldMasterMk cId="4145779471" sldId="2147485330"/>
            <pc:sldLayoutMk cId="984650591" sldId="2147485354"/>
          </pc:sldLayoutMkLst>
        </pc:sldLayoutChg>
        <pc:sldLayoutChg chg="del">
          <pc:chgData name="Marco Fekry" userId="24dfc31debd79d09" providerId="LiveId" clId="{D596ED47-D708-444F-8DAD-85D23370E694}" dt="2024-10-15T09:22:45.787" v="14"/>
          <pc:sldLayoutMkLst>
            <pc:docMk/>
            <pc:sldMasterMk cId="4145779471" sldId="2147485330"/>
            <pc:sldLayoutMk cId="2562992023" sldId="2147485355"/>
          </pc:sldLayoutMkLst>
        </pc:sldLayoutChg>
        <pc:sldLayoutChg chg="del">
          <pc:chgData name="Marco Fekry" userId="24dfc31debd79d09" providerId="LiveId" clId="{D596ED47-D708-444F-8DAD-85D23370E694}" dt="2024-10-15T09:22:45.787" v="14"/>
          <pc:sldLayoutMkLst>
            <pc:docMk/>
            <pc:sldMasterMk cId="4145779471" sldId="2147485330"/>
            <pc:sldLayoutMk cId="1901025387" sldId="2147485356"/>
          </pc:sldLayoutMkLst>
        </pc:sldLayoutChg>
        <pc:sldLayoutChg chg="del">
          <pc:chgData name="Marco Fekry" userId="24dfc31debd79d09" providerId="LiveId" clId="{D596ED47-D708-444F-8DAD-85D23370E694}" dt="2024-10-15T09:22:45.787" v="14"/>
          <pc:sldLayoutMkLst>
            <pc:docMk/>
            <pc:sldMasterMk cId="4145779471" sldId="2147485330"/>
            <pc:sldLayoutMk cId="1617617054" sldId="2147485357"/>
          </pc:sldLayoutMkLst>
        </pc:sldLayoutChg>
        <pc:sldLayoutChg chg="del">
          <pc:chgData name="Marco Fekry" userId="24dfc31debd79d09" providerId="LiveId" clId="{D596ED47-D708-444F-8DAD-85D23370E694}" dt="2024-10-15T09:22:45.787" v="14"/>
          <pc:sldLayoutMkLst>
            <pc:docMk/>
            <pc:sldMasterMk cId="4145779471" sldId="2147485330"/>
            <pc:sldLayoutMk cId="2107594236" sldId="2147485358"/>
          </pc:sldLayoutMkLst>
        </pc:sldLayoutChg>
        <pc:sldLayoutChg chg="del">
          <pc:chgData name="Marco Fekry" userId="24dfc31debd79d09" providerId="LiveId" clId="{D596ED47-D708-444F-8DAD-85D23370E694}" dt="2024-10-15T09:22:45.787" v="14"/>
          <pc:sldLayoutMkLst>
            <pc:docMk/>
            <pc:sldMasterMk cId="4145779471" sldId="2147485330"/>
            <pc:sldLayoutMk cId="3877360283" sldId="2147485359"/>
          </pc:sldLayoutMkLst>
        </pc:sldLayoutChg>
        <pc:sldLayoutChg chg="del">
          <pc:chgData name="Marco Fekry" userId="24dfc31debd79d09" providerId="LiveId" clId="{D596ED47-D708-444F-8DAD-85D23370E694}" dt="2024-10-15T09:22:45.787" v="14"/>
          <pc:sldLayoutMkLst>
            <pc:docMk/>
            <pc:sldMasterMk cId="4145779471" sldId="2147485330"/>
            <pc:sldLayoutMk cId="598872718" sldId="2147485360"/>
          </pc:sldLayoutMkLst>
        </pc:sldLayoutChg>
        <pc:sldLayoutChg chg="del">
          <pc:chgData name="Marco Fekry" userId="24dfc31debd79d09" providerId="LiveId" clId="{D596ED47-D708-444F-8DAD-85D23370E694}" dt="2024-10-15T09:22:45.787" v="14"/>
          <pc:sldLayoutMkLst>
            <pc:docMk/>
            <pc:sldMasterMk cId="4145779471" sldId="2147485330"/>
            <pc:sldLayoutMk cId="3615125321" sldId="2147485361"/>
          </pc:sldLayoutMkLst>
        </pc:sldLayoutChg>
        <pc:sldLayoutChg chg="del">
          <pc:chgData name="Marco Fekry" userId="24dfc31debd79d09" providerId="LiveId" clId="{D596ED47-D708-444F-8DAD-85D23370E694}" dt="2024-10-15T09:22:45.787" v="14"/>
          <pc:sldLayoutMkLst>
            <pc:docMk/>
            <pc:sldMasterMk cId="4145779471" sldId="2147485330"/>
            <pc:sldLayoutMk cId="495782488" sldId="2147485362"/>
          </pc:sldLayoutMkLst>
        </pc:sldLayoutChg>
        <pc:sldLayoutChg chg="del">
          <pc:chgData name="Marco Fekry" userId="24dfc31debd79d09" providerId="LiveId" clId="{D596ED47-D708-444F-8DAD-85D23370E694}" dt="2024-10-15T09:22:45.787" v="14"/>
          <pc:sldLayoutMkLst>
            <pc:docMk/>
            <pc:sldMasterMk cId="4145779471" sldId="2147485330"/>
            <pc:sldLayoutMk cId="1230834267" sldId="2147485363"/>
          </pc:sldLayoutMkLst>
        </pc:sldLayoutChg>
        <pc:sldLayoutChg chg="del">
          <pc:chgData name="Marco Fekry" userId="24dfc31debd79d09" providerId="LiveId" clId="{D596ED47-D708-444F-8DAD-85D23370E694}" dt="2024-10-15T09:22:45.787" v="14"/>
          <pc:sldLayoutMkLst>
            <pc:docMk/>
            <pc:sldMasterMk cId="4145779471" sldId="2147485330"/>
            <pc:sldLayoutMk cId="3003219832" sldId="2147485364"/>
          </pc:sldLayoutMkLst>
        </pc:sldLayoutChg>
        <pc:sldLayoutChg chg="del">
          <pc:chgData name="Marco Fekry" userId="24dfc31debd79d09" providerId="LiveId" clId="{D596ED47-D708-444F-8DAD-85D23370E694}" dt="2024-10-15T09:22:45.787" v="14"/>
          <pc:sldLayoutMkLst>
            <pc:docMk/>
            <pc:sldMasterMk cId="4145779471" sldId="2147485330"/>
            <pc:sldLayoutMk cId="1630231576" sldId="2147485365"/>
          </pc:sldLayoutMkLst>
        </pc:sldLayoutChg>
        <pc:sldLayoutChg chg="del">
          <pc:chgData name="Marco Fekry" userId="24dfc31debd79d09" providerId="LiveId" clId="{D596ED47-D708-444F-8DAD-85D23370E694}" dt="2024-10-15T09:22:45.787" v="14"/>
          <pc:sldLayoutMkLst>
            <pc:docMk/>
            <pc:sldMasterMk cId="4145779471" sldId="2147485330"/>
            <pc:sldLayoutMk cId="906236558" sldId="2147485366"/>
          </pc:sldLayoutMkLst>
        </pc:sldLayoutChg>
        <pc:sldLayoutChg chg="del">
          <pc:chgData name="Marco Fekry" userId="24dfc31debd79d09" providerId="LiveId" clId="{D596ED47-D708-444F-8DAD-85D23370E694}" dt="2024-10-15T09:22:45.787" v="14"/>
          <pc:sldLayoutMkLst>
            <pc:docMk/>
            <pc:sldMasterMk cId="4145779471" sldId="2147485330"/>
            <pc:sldLayoutMk cId="3598769348" sldId="2147485367"/>
          </pc:sldLayoutMkLst>
        </pc:sldLayoutChg>
        <pc:sldLayoutChg chg="del">
          <pc:chgData name="Marco Fekry" userId="24dfc31debd79d09" providerId="LiveId" clId="{D596ED47-D708-444F-8DAD-85D23370E694}" dt="2024-10-15T09:22:45.787" v="14"/>
          <pc:sldLayoutMkLst>
            <pc:docMk/>
            <pc:sldMasterMk cId="4145779471" sldId="2147485330"/>
            <pc:sldLayoutMk cId="1601393528" sldId="2147485368"/>
          </pc:sldLayoutMkLst>
        </pc:sldLayoutChg>
        <pc:sldLayoutChg chg="del">
          <pc:chgData name="Marco Fekry" userId="24dfc31debd79d09" providerId="LiveId" clId="{D596ED47-D708-444F-8DAD-85D23370E694}" dt="2024-10-15T09:22:45.787" v="14"/>
          <pc:sldLayoutMkLst>
            <pc:docMk/>
            <pc:sldMasterMk cId="4145779471" sldId="2147485330"/>
            <pc:sldLayoutMk cId="1328931371" sldId="2147485369"/>
          </pc:sldLayoutMkLst>
        </pc:sldLayoutChg>
        <pc:sldLayoutChg chg="del">
          <pc:chgData name="Marco Fekry" userId="24dfc31debd79d09" providerId="LiveId" clId="{D596ED47-D708-444F-8DAD-85D23370E694}" dt="2024-10-15T09:22:45.787" v="14"/>
          <pc:sldLayoutMkLst>
            <pc:docMk/>
            <pc:sldMasterMk cId="4145779471" sldId="2147485330"/>
            <pc:sldLayoutMk cId="3282226230" sldId="2147485370"/>
          </pc:sldLayoutMkLst>
        </pc:sldLayoutChg>
        <pc:sldLayoutChg chg="del">
          <pc:chgData name="Marco Fekry" userId="24dfc31debd79d09" providerId="LiveId" clId="{D596ED47-D708-444F-8DAD-85D23370E694}" dt="2024-10-15T09:22:45.787" v="14"/>
          <pc:sldLayoutMkLst>
            <pc:docMk/>
            <pc:sldMasterMk cId="4145779471" sldId="2147485330"/>
            <pc:sldLayoutMk cId="3013721934" sldId="2147485371"/>
          </pc:sldLayoutMkLst>
        </pc:sldLayoutChg>
        <pc:sldLayoutChg chg="del">
          <pc:chgData name="Marco Fekry" userId="24dfc31debd79d09" providerId="LiveId" clId="{D596ED47-D708-444F-8DAD-85D23370E694}" dt="2024-10-15T09:22:45.787" v="14"/>
          <pc:sldLayoutMkLst>
            <pc:docMk/>
            <pc:sldMasterMk cId="4145779471" sldId="2147485330"/>
            <pc:sldLayoutMk cId="2652557778" sldId="2147485372"/>
          </pc:sldLayoutMkLst>
        </pc:sldLayoutChg>
      </pc:sldMasterChg>
    </pc:docChg>
  </pc:docChgLst>
  <pc:docChgLst>
    <pc:chgData name="Marco Fekry" userId="24dfc31debd79d09" providerId="LiveId" clId="{7E4249C0-27B4-4B7C-A86D-FD63FC2724C7}"/>
    <pc:docChg chg="custSel addSld delSld modSld sldOrd">
      <pc:chgData name="Marco Fekry" userId="24dfc31debd79d09" providerId="LiveId" clId="{7E4249C0-27B4-4B7C-A86D-FD63FC2724C7}" dt="2025-02-10T08:16:57.819" v="21"/>
      <pc:docMkLst>
        <pc:docMk/>
      </pc:docMkLst>
      <pc:sldChg chg="delSp modSp mod">
        <pc:chgData name="Marco Fekry" userId="24dfc31debd79d09" providerId="LiveId" clId="{7E4249C0-27B4-4B7C-A86D-FD63FC2724C7}" dt="2025-02-10T07:50:11.516" v="16" actId="478"/>
        <pc:sldMkLst>
          <pc:docMk/>
          <pc:sldMk cId="2501696076" sldId="2076137854"/>
        </pc:sldMkLst>
        <pc:spChg chg="del mod">
          <ac:chgData name="Marco Fekry" userId="24dfc31debd79d09" providerId="LiveId" clId="{7E4249C0-27B4-4B7C-A86D-FD63FC2724C7}" dt="2025-02-10T07:50:11.516" v="16" actId="478"/>
          <ac:spMkLst>
            <pc:docMk/>
            <pc:sldMk cId="2501696076" sldId="2076137854"/>
            <ac:spMk id="5" creationId="{BFB2CD34-1C24-8FF0-DB85-CE19EC2D7675}"/>
          </ac:spMkLst>
        </pc:spChg>
        <pc:picChg chg="mod">
          <ac:chgData name="Marco Fekry" userId="24dfc31debd79d09" providerId="LiveId" clId="{7E4249C0-27B4-4B7C-A86D-FD63FC2724C7}" dt="2025-02-10T07:50:03.663" v="14" actId="14100"/>
          <ac:picMkLst>
            <pc:docMk/>
            <pc:sldMk cId="2501696076" sldId="2076137854"/>
            <ac:picMk id="3" creationId="{9380DD93-29BF-B513-288F-716E0B64ABEC}"/>
          </ac:picMkLst>
        </pc:picChg>
      </pc:sldChg>
      <pc:sldChg chg="modSp mod ord">
        <pc:chgData name="Marco Fekry" userId="24dfc31debd79d09" providerId="LiveId" clId="{7E4249C0-27B4-4B7C-A86D-FD63FC2724C7}" dt="2025-02-10T08:16:14.001" v="18"/>
        <pc:sldMkLst>
          <pc:docMk/>
          <pc:sldMk cId="118286836" sldId="2076138148"/>
        </pc:sldMkLst>
        <pc:spChg chg="mod">
          <ac:chgData name="Marco Fekry" userId="24dfc31debd79d09" providerId="LiveId" clId="{7E4249C0-27B4-4B7C-A86D-FD63FC2724C7}" dt="2025-02-10T07:29:51.161" v="13" actId="14100"/>
          <ac:spMkLst>
            <pc:docMk/>
            <pc:sldMk cId="118286836" sldId="2076138148"/>
            <ac:spMk id="8" creationId="{6B530D63-5E97-1CDF-00C0-EF3970F2D91C}"/>
          </ac:spMkLst>
        </pc:spChg>
      </pc:sldChg>
      <pc:sldChg chg="delSp add mod ord delAnim">
        <pc:chgData name="Marco Fekry" userId="24dfc31debd79d09" providerId="LiveId" clId="{7E4249C0-27B4-4B7C-A86D-FD63FC2724C7}" dt="2025-02-10T08:16:53.680" v="19" actId="478"/>
        <pc:sldMkLst>
          <pc:docMk/>
          <pc:sldMk cId="1324291608" sldId="2076138188"/>
        </pc:sldMkLst>
        <pc:picChg chg="del">
          <ac:chgData name="Marco Fekry" userId="24dfc31debd79d09" providerId="LiveId" clId="{7E4249C0-27B4-4B7C-A86D-FD63FC2724C7}" dt="2025-02-10T08:16:53.680" v="19" actId="478"/>
          <ac:picMkLst>
            <pc:docMk/>
            <pc:sldMk cId="1324291608" sldId="2076138188"/>
            <ac:picMk id="8" creationId="{7907971B-F0EC-288F-9E61-9C07BD9C0AAC}"/>
          </ac:picMkLst>
        </pc:picChg>
      </pc:sldChg>
      <pc:sldChg chg="modSp mod">
        <pc:chgData name="Marco Fekry" userId="24dfc31debd79d09" providerId="LiveId" clId="{7E4249C0-27B4-4B7C-A86D-FD63FC2724C7}" dt="2025-02-10T07:29:07.757" v="11" actId="14100"/>
        <pc:sldMkLst>
          <pc:docMk/>
          <pc:sldMk cId="2215898854" sldId="2076138217"/>
        </pc:sldMkLst>
        <pc:spChg chg="mod">
          <ac:chgData name="Marco Fekry" userId="24dfc31debd79d09" providerId="LiveId" clId="{7E4249C0-27B4-4B7C-A86D-FD63FC2724C7}" dt="2025-02-10T07:29:07.757" v="11" actId="14100"/>
          <ac:spMkLst>
            <pc:docMk/>
            <pc:sldMk cId="2215898854" sldId="2076138217"/>
            <ac:spMk id="2" creationId="{EA0CC193-DD94-42EA-B7F2-D07334725DA8}"/>
          </ac:spMkLst>
        </pc:spChg>
      </pc:sldChg>
      <pc:sldChg chg="add del">
        <pc:chgData name="Marco Fekry" userId="24dfc31debd79d09" providerId="LiveId" clId="{7E4249C0-27B4-4B7C-A86D-FD63FC2724C7}" dt="2025-02-10T08:16:57.819" v="21"/>
        <pc:sldMkLst>
          <pc:docMk/>
          <pc:sldMk cId="324945007" sldId="2076138246"/>
        </pc:sldMkLst>
      </pc:sldChg>
    </pc:docChg>
  </pc:docChgLst>
  <pc:docChgLst>
    <pc:chgData name="Marco Fekry" userId="24dfc31debd79d09" providerId="LiveId" clId="{689AB719-0ED2-4C54-B879-6BBC7974B989}"/>
    <pc:docChg chg="custSel delSld modSld modSection">
      <pc:chgData name="Marco Fekry" userId="24dfc31debd79d09" providerId="LiveId" clId="{689AB719-0ED2-4C54-B879-6BBC7974B989}" dt="2024-12-07T10:39:50.822" v="84" actId="1076"/>
      <pc:docMkLst>
        <pc:docMk/>
      </pc:docMkLst>
      <pc:sldChg chg="modSp mod">
        <pc:chgData name="Marco Fekry" userId="24dfc31debd79d09" providerId="LiveId" clId="{689AB719-0ED2-4C54-B879-6BBC7974B989}" dt="2024-12-07T10:39:50.822" v="84" actId="1076"/>
        <pc:sldMkLst>
          <pc:docMk/>
          <pc:sldMk cId="948832039" sldId="4914"/>
        </pc:sldMkLst>
        <pc:spChg chg="mod">
          <ac:chgData name="Marco Fekry" userId="24dfc31debd79d09" providerId="LiveId" clId="{689AB719-0ED2-4C54-B879-6BBC7974B989}" dt="2024-12-07T10:39:50.822" v="84" actId="1076"/>
          <ac:spMkLst>
            <pc:docMk/>
            <pc:sldMk cId="948832039" sldId="4914"/>
            <ac:spMk id="6" creationId="{B17C4C50-B5E4-4C74-90FD-5E314640C3AC}"/>
          </ac:spMkLst>
        </pc:spChg>
        <pc:picChg chg="mod">
          <ac:chgData name="Marco Fekry" userId="24dfc31debd79d09" providerId="LiveId" clId="{689AB719-0ED2-4C54-B879-6BBC7974B989}" dt="2024-12-07T10:39:25.471" v="70" actId="1038"/>
          <ac:picMkLst>
            <pc:docMk/>
            <pc:sldMk cId="948832039" sldId="4914"/>
            <ac:picMk id="5" creationId="{C6330F9E-3404-7F8B-DFFC-639770AFBF12}"/>
          </ac:picMkLst>
        </pc:picChg>
        <pc:picChg chg="mod">
          <ac:chgData name="Marco Fekry" userId="24dfc31debd79d09" providerId="LiveId" clId="{689AB719-0ED2-4C54-B879-6BBC7974B989}" dt="2024-12-07T10:39:25.471" v="70" actId="1038"/>
          <ac:picMkLst>
            <pc:docMk/>
            <pc:sldMk cId="948832039" sldId="4914"/>
            <ac:picMk id="15" creationId="{FCB47F0E-2B72-0B53-62D2-30D3E07D2B39}"/>
          </ac:picMkLst>
        </pc:picChg>
        <pc:picChg chg="mod">
          <ac:chgData name="Marco Fekry" userId="24dfc31debd79d09" providerId="LiveId" clId="{689AB719-0ED2-4C54-B879-6BBC7974B989}" dt="2024-12-07T10:39:25.471" v="70" actId="1038"/>
          <ac:picMkLst>
            <pc:docMk/>
            <pc:sldMk cId="948832039" sldId="4914"/>
            <ac:picMk id="16" creationId="{1D9656B0-FBBC-AC02-A5B9-0B9BA7937089}"/>
          </ac:picMkLst>
        </pc:picChg>
        <pc:picChg chg="mod">
          <ac:chgData name="Marco Fekry" userId="24dfc31debd79d09" providerId="LiveId" clId="{689AB719-0ED2-4C54-B879-6BBC7974B989}" dt="2024-12-07T10:39:25.471" v="70" actId="1038"/>
          <ac:picMkLst>
            <pc:docMk/>
            <pc:sldMk cId="948832039" sldId="4914"/>
            <ac:picMk id="17" creationId="{7C43E2B3-CB4B-CE70-6949-EC9C1009C64C}"/>
          </ac:picMkLst>
        </pc:picChg>
        <pc:picChg chg="mod">
          <ac:chgData name="Marco Fekry" userId="24dfc31debd79d09" providerId="LiveId" clId="{689AB719-0ED2-4C54-B879-6BBC7974B989}" dt="2024-12-07T10:39:25.471" v="70" actId="1038"/>
          <ac:picMkLst>
            <pc:docMk/>
            <pc:sldMk cId="948832039" sldId="4914"/>
            <ac:picMk id="18" creationId="{FD4A83AE-2047-C9FB-FCE5-ECB3642AB485}"/>
          </ac:picMkLst>
        </pc:picChg>
        <pc:picChg chg="mod">
          <ac:chgData name="Marco Fekry" userId="24dfc31debd79d09" providerId="LiveId" clId="{689AB719-0ED2-4C54-B879-6BBC7974B989}" dt="2024-12-07T10:39:25.471" v="70" actId="1038"/>
          <ac:picMkLst>
            <pc:docMk/>
            <pc:sldMk cId="948832039" sldId="4914"/>
            <ac:picMk id="20" creationId="{71426696-24C4-9779-5136-52BDB1F837F2}"/>
          </ac:picMkLst>
        </pc:picChg>
      </pc:sldChg>
      <pc:sldChg chg="addSp delSp modSp mod">
        <pc:chgData name="Marco Fekry" userId="24dfc31debd79d09" providerId="LiveId" clId="{689AB719-0ED2-4C54-B879-6BBC7974B989}" dt="2024-12-07T10:37:47.654" v="11" actId="14100"/>
        <pc:sldMkLst>
          <pc:docMk/>
          <pc:sldMk cId="2501696076" sldId="2076137854"/>
        </pc:sldMkLst>
        <pc:picChg chg="add mod">
          <ac:chgData name="Marco Fekry" userId="24dfc31debd79d09" providerId="LiveId" clId="{689AB719-0ED2-4C54-B879-6BBC7974B989}" dt="2024-12-07T10:37:47.654" v="11" actId="14100"/>
          <ac:picMkLst>
            <pc:docMk/>
            <pc:sldMk cId="2501696076" sldId="2076137854"/>
            <ac:picMk id="3" creationId="{9380DD93-29BF-B513-288F-716E0B64ABEC}"/>
          </ac:picMkLst>
        </pc:picChg>
      </pc:sldChg>
      <pc:sldChg chg="modSp mod">
        <pc:chgData name="Marco Fekry" userId="24dfc31debd79d09" providerId="LiveId" clId="{689AB719-0ED2-4C54-B879-6BBC7974B989}" dt="2024-12-07T10:32:50.720" v="2" actId="14100"/>
        <pc:sldMkLst>
          <pc:docMk/>
          <pc:sldMk cId="118286836" sldId="2076138148"/>
        </pc:sldMkLst>
        <pc:picChg chg="mod">
          <ac:chgData name="Marco Fekry" userId="24dfc31debd79d09" providerId="LiveId" clId="{689AB719-0ED2-4C54-B879-6BBC7974B989}" dt="2024-12-07T10:32:50.720" v="2" actId="14100"/>
          <ac:picMkLst>
            <pc:docMk/>
            <pc:sldMk cId="118286836" sldId="2076138148"/>
            <ac:picMk id="4" creationId="{2E8B7940-7308-0CC0-8758-9F0098CECCC7}"/>
          </ac:picMkLst>
        </pc:picChg>
      </pc:sldChg>
      <pc:sldChg chg="del">
        <pc:chgData name="Marco Fekry" userId="24dfc31debd79d09" providerId="LiveId" clId="{689AB719-0ED2-4C54-B879-6BBC7974B989}" dt="2024-12-07T10:38:00.750" v="12" actId="2696"/>
        <pc:sldMkLst>
          <pc:docMk/>
          <pc:sldMk cId="1293980781" sldId="2076138236"/>
        </pc:sldMkLst>
      </pc:sldChg>
      <pc:sldChg chg="del">
        <pc:chgData name="Marco Fekry" userId="24dfc31debd79d09" providerId="LiveId" clId="{689AB719-0ED2-4C54-B879-6BBC7974B989}" dt="2024-12-07T10:38:02.982" v="13" actId="2696"/>
        <pc:sldMkLst>
          <pc:docMk/>
          <pc:sldMk cId="3620844257" sldId="2076138239"/>
        </pc:sldMkLst>
      </pc:sldChg>
      <pc:sldChg chg="del">
        <pc:chgData name="Marco Fekry" userId="24dfc31debd79d09" providerId="LiveId" clId="{689AB719-0ED2-4C54-B879-6BBC7974B989}" dt="2024-12-07T10:38:16.925" v="14" actId="2696"/>
        <pc:sldMkLst>
          <pc:docMk/>
          <pc:sldMk cId="981234749" sldId="207613824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1/1/2026 3:08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0:04:45.688"/>
    </inkml:context>
    <inkml:brush xml:id="br0">
      <inkml:brushProperty name="width" value="0.05" units="cm"/>
      <inkml:brushProperty name="height" value="0.05" units="cm"/>
      <inkml:brushProperty name="color" value="#FFFFFF"/>
    </inkml:brush>
  </inkml:definitions>
  <inkml:trace contextRef="#ctx0" brushRef="#br0">4040 272 24575,'-568'0'0,"644"0"0,0-3 0,0-4 0,79-18 0,-96 18 0,-48 7 0,0-1 0,0 0 0,-1 0 0,1-2 0,-1 1 0,1-1 0,13-6 0,-63 7 0,-518 2 0,552 0 0,1 0 0,-1 0 0,1-1 0,0 1 0,-1-1 0,1 0 0,0 0 0,-6-3 0,10 4 0,0 0 0,0 0 0,-1 0 0,1 0 0,0 0 0,0-1 0,0 1 0,0 0 0,0 0 0,0 0 0,0 0 0,-1 0 0,1 0 0,0 0 0,0 0 0,0-1 0,0 1 0,0 0 0,0 0 0,0 0 0,0 0 0,0 0 0,0 0 0,0-1 0,0 1 0,0 0 0,0 0 0,0 0 0,0 0 0,0 0 0,0-1 0,0 1 0,0 0 0,0 0 0,0 0 0,0 0 0,0 0 0,0-1 0,0 1 0,0 0 0,0 0 0,0 0 0,0 0 0,0 0 0,1 0 0,-1 0 0,0-1 0,0 1 0,0 0 0,0 0 0,0 0 0,0 0 0,0 0 0,1 0 0,-1 0 0,0 0 0,0 0 0,0 0 0,0 0 0,0 0 0,1 0 0,-1 0 0,0 0 0,0 0 0,29-5 0,174-2 0,157-11 0,-356 18 0,-1 0 0,1 0 0,0-1 0,0 1 0,0-1 0,0 0 0,-1 0 0,6-3 0,-8 4 0,-1-1 0,0 1 0,0 0 0,0-1 0,0 1 0,0-1 0,-1 1 0,1 0 0,0-1 0,0 1 0,0-1 0,0 1 0,0 0 0,0-1 0,-1 1 0,1 0 0,0-1 0,0 1 0,0 0 0,-1-1 0,1 1 0,0 0 0,-1 0 0,1-1 0,0 1 0,-1 0 0,1 0 0,0 0 0,-1-1 0,1 1 0,0 0 0,-1 0 0,1 0 0,0 0 0,-1 0 0,1 0 0,-1 0 0,1 0 0,0 0 0,-1 0 0,1 0 0,-1 0 0,-76-18 0,-65-3 0,-234-7 0,340 25 0,29-1 0,24 0 0,88-5 0,197 10 0,-280 0 0,-1 1 0,33 8 0,-54-10 0,0 0 0,0 0 0,-1 0 0,1 0 0,0 0 0,0 0 0,0 0 0,0 0 0,0 0 0,0 1 0,0-1 0,0 0 0,0 0 0,0 0 0,0 0 0,0 0 0,0 0 0,-1 0 0,1 0 0,0 0 0,0 0 0,0 0 0,0 1 0,0-1 0,0 0 0,0 0 0,0 0 0,0 0 0,0 0 0,0 0 0,0 0 0,0 0 0,0 0 0,0 1 0,0-1 0,0 0 0,0 0 0,0 0 0,1 0 0,-1 0 0,0 0 0,0 0 0,0 0 0,0 0 0,0 0 0,0 1 0,0-1 0,0 0 0,0 0 0,0 0 0,0 0 0,0 0 0,0 0 0,0 0 0,1 0 0,-18 5 0,-24 3 0,-506 6 0,393-15 0,306-2 0,179 6 0,-311 1 0,-20-4 0,1 1 0,-1-1 0,0 0 0,0 0 0,0 0 0,0 0 0,0 0 0,1 0 0,-1 0 0,0 0 0,0 0 0,0 1 0,0-1 0,0 0 0,0 0 0,0 0 0,0 0 0,1 0 0,-1 1 0,0-1 0,0 0 0,0 0 0,0 0 0,0 0 0,0 1 0,0-1 0,0 0 0,0 0 0,0 0 0,0 0 0,0 1 0,0-1 0,0 0 0,0 0 0,0 0 0,0 0 0,0 1 0,0-1 0,-1 0 0,1 0 0,0 0 0,0 0 0,0 0 0,0 1 0,0-1 0,0 0 0,-1 0 0,-1 2 0,-1 0 0,0 0 0,0-1 0,-1 1 0,1-1 0,0 0 0,0 0 0,-6 1 0,-146 30 0,-191 14 0,240-42 0,562 7 0,-214-2 0,-989-11 0,373 4 0,348-4 0,31-2 0,49-3 0,511-2 0,-408 9 0,-239 0 0,-622-19 0,677 16 0,32 2 0,49 2 0,-29 0 0,92-1 0,-66-1 0,-39 0 0,-13 0 0,-329-39 0,521 41 0,-409 0 0,255 5 0,0 2 0,-1 2 0,0 1 0,43 21 0,-63-26 0,-9-1 0,-9-2 0,-25 1 0,-41-3 0,67-1 0,-68-1 0,-1 0 0,67 1 0,11 0 0,44 0 0,146-3 0,225 6 0,-400 1 0,-20 0 0,-38 4 0,-217-4 0,160-5 0,-179 19 0,202-6 0,-1-4 0,-125-1 0,215-7 0,0-1 0,39-8 0,-7 2 0,700-41 0,417 49 0,-1421-24 0,164 12 0,-242-38 0,203 29 0,84 16 0,27 3 0,27 1 0,459 2 0,-435-9 0,-35 7 0,1 0 0,-1 0 0,0 0 0,0 0 0,0 0 0,1 0 0,-1 0 0,0-1 0,0 1 0,0 0 0,1 0 0,-1 0 0,0 0 0,0-1 0,0 1 0,0 0 0,0 0 0,0 0 0,1-1 0,-1 1 0,0 0 0,0 0 0,0 0 0,0-1 0,0 1 0,0 0 0,0 0 0,0-1 0,0 1 0,0 0 0,0 0 0,0-1 0,0 1 0,0 0 0,0 0 0,0-1 0,0 1 0,0 0 0,0 0 0,-1-1 0,-17-9 0,-50-11 0,-1 2 0,-1 4 0,0 3 0,-1 4 0,-123-1 0,-100 29 0,89 11 0,-85 7 0,191-26 0,72-7 0,-1-2 0,0-1 0,-1-1 0,-29-2 0,497 66 0,-127-21 0,-208-32 0,0-5 0,171-10 0,-229-1 0,53-11 0,-183 12 0,-314-8 0,-35 0 0,409 10 0,25 1 0,-1 0 0,0 0 0,0 0 0,0 0 0,0 0 0,0 0 0,0 0 0,0 0 0,0-1 0,0 1 0,0 0 0,0 0 0,0 0 0,0 0 0,0 0 0,0 0 0,0 0 0,0 0 0,1 0 0,-1 0 0,0 0 0,0 0 0,0-1 0,0 1 0,0 0 0,0 0 0,0 0 0,0 0 0,0 0 0,0 0 0,0 0 0,0 0 0,0 0 0,-1 0 0,1 0 0,0-1 0,0 1 0,0 0 0,0 0 0,0 0 0,0 0 0,0 0 0,0 0 0,0 0 0,0 0 0,0 0 0,0 0 0,0 0 0,0 0 0,0 0 0,0 0 0,0 0 0,-1 0 0,43-8 0,549-22 0,-589 31 0,-1-1 0,1 0 0,0 0 0,0 0 0,0 0 0,0 0 0,-1-1 0,1 1 0,0 0 0,0-1 0,-1 1 0,1-1 0,0 0 0,-1 0 0,1 0 0,0 0 0,-1 0 0,1 0 0,1-1 0,-3 1 0,0 1 0,0 0 0,0-1 0,0 1 0,0-1 0,0 1 0,0 0 0,0-1 0,0 1 0,0-1 0,0 1 0,0 0 0,0-1 0,0 1 0,0 0 0,-1-1 0,1 1 0,0 0 0,0-1 0,0 1 0,-1 0 0,1-1 0,0 1 0,0 0 0,-1-1 0,1 1 0,0 0 0,-1 0 0,1 0 0,-1-1 0,-24-10 0,-28 0 0,-1 2 0,0 3 0,-60 0 0,-22-3 0,94 6 0,26 3 0,-1-1 0,1-1 0,-27-7 0,43 9 0,0 0 0,0 0 0,0 0 0,0 0 0,0 0 0,0 0 0,1 0 0,-1 0 0,0 0 0,0 0 0,0 0 0,0 0 0,0-1 0,0 1 0,0 0 0,0 0 0,1 0 0,-1 0 0,0 0 0,0 0 0,0 0 0,0-1 0,0 1 0,0 0 0,0 0 0,0 0 0,0 0 0,0 0 0,0-1 0,0 1 0,0 0 0,0 0 0,0 0 0,0 0 0,0 0 0,0 0 0,0-1 0,0 1 0,0 0 0,0 0 0,0 0 0,0 0 0,0 0 0,0-1 0,-1 1 0,1 0 0,0 0 0,0 0 0,0 0 0,0 0 0,0 0 0,0 0 0,0 0 0,0 0 0,-1-1 0,1 1 0,0 0 0,0 0 0,0 0 0,0 0 0,0 0 0,0 0 0,-1 0 0,1 0 0,0 0 0,0 0 0,0 0 0,0 0 0,-1 0 0,20-8 0,32-6 0,-45 13 0,191-42 0,-191 41 0,-9 0 0,-21 2 0,-39 2 0,-263 30 0,503-27 0,-156-3 0,-37 3 0,-36 3 0,-104-6 0,-16 2 0,171-4 0,1 0 0,-1-1 0,1 1 0,-1 0 0,1 0 0,-1 0 0,1 1 0,-1-1 0,0 0 0,1 0 0,-1 0 0,1 0 0,-1 0 0,1 1 0,-1-1 0,1 0 0,-1 0 0,1 1 0,-1-1 0,1 0 0,-1 1 0,1-1 0,0 1 0,-1-1 0,1 0 0,0 1 0,-1-1 0,1 1 0,0-1 0,-1 1 0,1-1 0,0 1 0,0-1 0,0 1 0,0-1 0,-1 1 0,1 0 0,0-1 0,0 2 0,15 21 0,-8-16 0,0-1 0,0 0 0,0-1 0,14 9 0,22 2 0,-32-12 0,1 0 0,-1 0 0,0 2 0,0-1 0,13 9 0,-13-6 0,1-1 0,0 0 0,1-1 0,0-1 0,0 0 0,0-1 0,22 5 0,-8-4 0,0-1 0,51 0 0,-57-5 0,-15 0 0,-1 1 0,1 0 0,0 0 0,-1 0 0,1 0 0,-1 1 0,11 3 0,-13 0 0,-12 1 0,-13 2 0,-64 10 0,0-4 0,-111 3 0,-182-16 0,174-2 0,-439 2 0,614-2 0,-47-8 0,-22-1 0,-2 1 0,67 5 0,-47-1 0,29 7 0,-10 0 0,0-3 0,-70-10 0,60 4 0,-1 3 0,-109 7 0,54 1 0,102-2 0,-43-1 0,67 0 0,0 0 0,0 0 0,-1 0 0,1-1 0,0 1 0,0-1 0,0 1 0,0-1 0,0 0 0,0 0 0,0 0 0,0 0 0,0 0 0,0 0 0,0 0 0,0-1 0,1 1 0,-1-1 0,1 1 0,-1-1 0,1 0 0,0 0 0,-2-2 0,2 2 0,1 0 0,0 0 0,0 0 0,0 0 0,0 0 0,0 0 0,0 0 0,1 0 0,-1 0 0,1 0 0,-1 0 0,1 1 0,0-1 0,-1 0 0,1 0 0,0 1 0,2-4 0,27-33 0,-10 11 0,-7-5 0,-11 20 0,-13 20 0,-1 26 0,11-31 0,1-1 0,-1 1 0,1 0 0,-1 0 0,0 0 0,0-1 0,0 1 0,-1-1 0,1 1 0,-1-1 0,1 1 0,-1-1 0,0 0 0,0 1 0,-2 1 0,4-4 0,-1 0 0,0 0 0,0 0 0,0 0 0,1 0 0,-1-1 0,0 1 0,0 0 0,1 0 0,-1-1 0,0 1 0,0 0 0,1-1 0,-1 1 0,0-1 0,1 1 0,-1-1 0,1 1 0,-1-1 0,1 1 0,-1-1 0,1 0 0,-1 1 0,1-1 0,-1 0 0,1 1 0,0-1 0,-1 0 0,1 1 0,0-1 0,0 0 0,0 0 0,-1 0 0,1 1 0,0-1 0,0 0 0,0 0 0,0 1 0,0-1 0,0 0 0,1 0 0,-1 0 0,0 1 0,0-1 0,0 0 0,1 0 0,-1 1 0,0-1 0,1 0 0,-1 1 0,1-1 0,-1 0 0,1 1 0,-1-1 0,1 1 0,-1-1 0,1 1 0,0-1 0,-1 1 0,1-1 0,0 1 0,-1 0 0,1-1 0,0 1 0,0-1 0,16-2 0,0 0 0,1 0 0,-1 2 0,0 0 0,1 1 0,25 3 0,11 0 0,125-3 0,-476 0 0,317 2 32,-1 0-1,1 2 1,27 8-1,25 5-1522,-47-14-5335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0T00:05:16.758"/>
    </inkml:context>
    <inkml:brush xml:id="br0">
      <inkml:brushProperty name="width" value="0.1" units="cm"/>
      <inkml:brushProperty name="height" value="0.2" units="cm"/>
      <inkml:brushProperty name="color" value="#FFFFFF"/>
      <inkml:brushProperty name="tip" value="rectangle"/>
      <inkml:brushProperty name="rasterOp" value="maskPen"/>
      <inkml:brushProperty name="ignorePressure" value="1"/>
    </inkml:brush>
  </inkml:definitions>
  <inkml:trace contextRef="#ctx0" brushRef="#br0">2165 1,'-700'0,"666"3,27 2,23 4,64 12,1-4,1-3,99 3,-42-3,-114-12,29 6,-47-3,-18-1,-19 0,-643-1,411-25,-45 0,216 22,-1 3,-144 25,159-13,0 4,-139 52,200-63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0T00:05:17.949"/>
    </inkml:context>
    <inkml:brush xml:id="br0">
      <inkml:brushProperty name="width" value="0.1" units="cm"/>
      <inkml:brushProperty name="height" value="0.2" units="cm"/>
      <inkml:brushProperty name="color" value="#FFFFFF"/>
      <inkml:brushProperty name="tip" value="rectangle"/>
      <inkml:brushProperty name="rasterOp" value="maskPen"/>
      <inkml:brushProperty name="ignorePressure" value="1"/>
    </inkml:brush>
  </inkml:definitions>
  <inkml:trace contextRef="#ctx0" brushRef="#br0">0 44,'59'0,"31"1,123-15,-34-2,-54 7,93 4,-147 6,-53-1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0T00:05:18.389"/>
    </inkml:context>
    <inkml:brush xml:id="br0">
      <inkml:brushProperty name="width" value="0.1" units="cm"/>
      <inkml:brushProperty name="height" value="0.2"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0T00:05:18.725"/>
    </inkml:context>
    <inkml:brush xml:id="br0">
      <inkml:brushProperty name="width" value="0.1" units="cm"/>
      <inkml:brushProperty name="height" value="0.2"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0T00:05:19.092"/>
    </inkml:context>
    <inkml:brush xml:id="br0">
      <inkml:brushProperty name="width" value="0.1" units="cm"/>
      <inkml:brushProperty name="height" value="0.2"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0:06:28.369"/>
    </inkml:context>
    <inkml:brush xml:id="br0">
      <inkml:brushProperty name="width" value="0.05" units="cm"/>
      <inkml:brushProperty name="height" value="0.05" units="cm"/>
      <inkml:brushProperty name="color" value="#FFFFFF"/>
    </inkml:brush>
  </inkml:definitions>
  <inkml:trace contextRef="#ctx0" brushRef="#br0">3411 258 24575,'-254'0'0,"400"2"0,168-4 0,-238-7 0,-68 8 0,-1-1 0,0 0 0,0 0 0,0 0 0,0 0 0,0-1 0,12-8 0,-56 4 0,-674 3 0,365 7 0,216-5 0,-142 4 0,136 19 0,91-13 0,1-1 0,-57 0 0,-1414-8 0,1513 1 0,-1 1 0,1-1 0,-1 0 0,1 0 0,-1-1 0,1 1 0,0 0 0,-1-1 0,1 0 0,0 1 0,-1-1 0,1 0 0,0 0 0,0 0 0,0-1 0,0 1 0,0 0 0,0-1 0,0 1 0,0-1 0,0 0 0,1 0 0,-1 1 0,1-1 0,-1 0 0,1 0 0,-1-3 0,-1-2 0,2-1 0,-1 1 0,1-1 0,0 0 0,1 1 0,-1-1 0,2-12 0,-1 17 0,0 0 0,1 0 0,-1 0 0,0 0 0,1-1 0,0 1 0,0 0 0,0 0 0,0 0 0,0 0 0,0 1 0,1-1 0,-1 0 0,1 0 0,2-2 0,-2 4 0,-1 0 0,0 1 0,1-1 0,-1 0 0,1 1 0,-1-1 0,1 1 0,-1 0 0,1-1 0,-1 1 0,1 0 0,-1 0 0,1 0 0,-1 0 0,1 0 0,-1 0 0,1 1 0,-1-1 0,1 0 0,-1 1 0,0-1 0,1 1 0,-1 0 0,0-1 0,1 1 0,-1 0 0,0 0 0,1 0 0,-1 0 0,0 0 0,0 0 0,0 0 0,1 2 0,7 4 0,-1 1 0,0 0 0,0 0 0,-1 1 0,0 0 0,-1 0 0,0 1 0,-1 0 0,1 0 0,-2 0 0,0 0 0,5 18 0,-8-113 0,8 69 0,-8 15 0,0-1 0,0 1 0,0 0 0,0 0 0,-1 0 0,1-1 0,0 1 0,0-1 0,-1 1 0,1 0 0,-1-1 0,0 1 0,1-1 0,-1-1 0,1-13 0,2-13 0,5 25 0,6 16 0,-10-8 0,-1 0 0,0 0 0,0 0 0,0 1 0,0-1 0,-1 1 0,0 0 0,0-1 0,0 1 0,0 0 0,0 6 0,-2-10 0,1 1 0,-1 0 0,0-1 0,0 1 0,0 0 0,0-1 0,-1 1 0,1 0 0,0-1 0,-1 1 0,1-1 0,-1 1 0,1-1 0,-1 1 0,0-1 0,0 1 0,1-1 0,-1 1 0,0-1 0,0 0 0,0 1 0,-1-1 0,1 0 0,0 0 0,0 0 0,-1 0 0,1 0 0,-1 0 0,1-1 0,-1 1 0,1 0 0,-1-1 0,1 1 0,-1-1 0,1 1 0,-1-1 0,-3 1 0,-5 0 0,0 0 0,1 0 0,-1-1 0,0 0 0,0-1 0,0 0 0,0-1 0,-10-2 0,18 3 0,-1 1 0,1-1 0,-1 1 0,1-1 0,0 0 0,0 0 0,-1 0 0,1 0 0,0-1 0,0 1 0,0-1 0,0 1 0,0-1 0,1 0 0,-1 1 0,0-1 0,1 0 0,-1 0 0,1 0 0,0 0 0,-1-1 0,1 1 0,0 0 0,0-1 0,1 1 0,-1 0 0,0-1 0,1 1 0,0-1 0,-1 1 0,1-1 0,0 1 0,0 0 0,1-1 0,-1 1 0,0-1 0,2-3 0,-1 4 0,0 0 0,0 0 0,0 0 0,0 1 0,0-1 0,1 0 0,-1 1 0,1-1 0,-1 1 0,1-1 0,0 1 0,-1 0 0,1-1 0,0 1 0,0 0 0,0 0 0,0 1 0,0-1 0,0 0 0,0 1 0,0-1 0,0 1 0,1-1 0,2 1 0,60-2 0,-55 2 0,-3 1 0,1-1 0,-1 2 0,1-1 0,-1 1 0,1 0 0,-1 0 0,0 1 0,0 0 0,0 1 0,0-1 0,-1 1 0,7 5 0,5 5 0,-1 1 0,26 30 0,-36-38 0,8 12 0,-15-18 0,0-1 0,0 1 0,0 0 0,0-1 0,0 1 0,0-1 0,0 1 0,0-1 0,0 1 0,-1-1 0,1 1 0,0-1 0,0 1 0,-1-1 0,1 1 0,0-1 0,-1 1 0,1-1 0,-1 1 0,1-1 0,0 0 0,-1 1 0,1-1 0,-1 0 0,1 0 0,-1 1 0,1-1 0,-1 0 0,1 0 0,-1 1 0,1-1 0,-1 0 0,0 0 0,1 0 0,-1 0 0,1 0 0,-1 0 0,1 0 0,-1 0 0,1 0 0,-2 0 0,-98 3 0,57-4 0,34 1 0,10 0 0,261 0 0,-358-2 0,-80 3 0,628-22 0,-697 22 0,638-1 0,-866 0 0,432-6 0,40 6 0,1 0 0,0 0 0,0 0 0,0 0 0,0 0 0,-1 0 0,1 0 0,0 0 0,0 0 0,0 0 0,0 0 0,0-1 0,-1 1 0,1 0 0,0 0 0,0 0 0,0 0 0,0 0 0,0 0 0,-1 0 0,1 0 0,0 0 0,0 0 0,0 0 0,0-1 0,0 1 0,0 0 0,0 0 0,-1 0 0,1 0 0,0 0 0,0-1 0,0 1 0,0 0 0,0 0 0,0 0 0,0 0 0,0 0 0,0-1 0,0 1 0,0 0 0,0 0 0,0 0 0,0 0 0,0-1 0,0 1 0,0 0 0,0 0 0,0 0 0,0 0 0,0 0 0,0-1 0,0 1 0,1 0 0,20-5 0,195-1 0,-286-9 0,-23 1 0,93 14 0,0 0 0,0 0 0,0 0 0,0 0 0,0 0 0,0 0 0,0 0 0,0 0 0,0 0 0,0 0 0,0-1 0,0 1 0,0 0 0,1 0 0,-1 0 0,0 0 0,0 0 0,0 0 0,0 0 0,0-1 0,0 1 0,0 0 0,0 0 0,0 0 0,0 0 0,0 0 0,0 0 0,-1 0 0,1 0 0,0-1 0,0 1 0,0 0 0,0 0 0,0 0 0,0 0 0,0 0 0,0 0 0,0 0 0,0 0 0,0 0 0,0 0 0,0-1 0,0 1 0,-1 0 0,1 0 0,0 0 0,0 0 0,0 0 0,0 0 0,0 0 0,19-4 0,29 0 0,140 3 0,-209-10 0,-22-2 0,-43 5 0,63 6 0,0 0 0,-38-8 0,61 10 0,0 0 0,0 0 0,-1 0 0,1 0 0,0 0 0,0 0 0,-1 0 0,1 0 0,0 0 0,0 0 0,-1 0 0,1 0 0,0 0 0,0 0 0,-1 0 0,1 0 0,0 0 0,0 0 0,0 0 0,-1 0 0,1 0 0,0 0 0,0-1 0,0 1 0,-1 0 0,1 0 0,0 0 0,0 0 0,0-1 0,-1 1 0,1 0 0,0 0 0,0 0 0,0-1 0,0 1 0,0 0 0,0 0 0,0 0 0,-1-1 0,1 1 0,0 0 0,0 0 0,0-1 0,0 1 0,0 0 0,0 0 0,0-1 0,0 1 0,0 0 0,0-1 0,15-3 0,24-1 0,4 4 0,-38 1 0,-22 0 0,-92 1 0,184 15 0,-69-14 0,-7 1 0,-18 2 0,-29 4 0,-445 0 0,306-11 0,185 3 0,7 0 0,23 4 0,39 4 0,167 13 0,117 4 0,1508-28 0,-984 3 0,-1033 1 0,26 1 0,0-5 0,-171-26 0,-45-44 0,285 63 0,-73 1 0,26 3 0,30-2 0,-360-15 0,65 42 0,349-18 0,-113 21 0,25-3 0,-27 0 0,141-19 0,1-1 0,-1 0 0,0 0 0,0 0 0,0 0 0,0 0 0,0 0 0,0 0 0,0 0 0,0 0 0,1 0 0,-1 0 0,0 0 0,0 0 0,0 0 0,0 1 0,0-1 0,0 0 0,0 0 0,0 0 0,0 0 0,0 0 0,0 0 0,0 0 0,0 1 0,0-1 0,0 0 0,0 0 0,0 0 0,0 0 0,0 0 0,0 0 0,0 0 0,0 1 0,0-1 0,0 0 0,0 0 0,0 0 0,0 0 0,0 0 0,0 0 0,0 1 0,0-1 0,0 0 0,0 0 0,0 0 0,0 0 0,0 0 0,0 0 0,0 0 0,-1 0 0,1 0 0,0 0 0,0 1 0,0-1 0,0 0 0,21 9 0,30 6 0,123 18 0,336 20 0,162-42 0,-581-11 0,-1117 0 0,2156 37 0,-989-30 0,-372-6 0,-163-4 0,385 3 0,-1-1 0,0 0 0,0 0 0,1-1 0,-1 0 0,1-1 0,-1 0 0,1 0 0,0-1 0,0 0 0,-10-7 0,19 10 0,-1 1 0,1-1 0,0 1 0,-1-1 0,1 1 0,0-1 0,0 0 0,0 1 0,-1-1 0,1 1 0,0-1 0,0 1 0,0-1 0,0 0 0,0 1 0,0-1 0,0 1 0,0-1 0,1 1 0,-1-1 0,0 0 0,0 1 0,0-1 0,1 1 0,-1-1 0,0 1 0,0-1 0,1 1 0,-1-1 0,0 1 0,1-1 0,-1 1 0,1 0 0,-1-1 0,1 1 0,-1 0 0,1-1 0,-1 1 0,1 0 0,-1-1 0,1 1 0,-1 0 0,1 0 0,-1 0 0,1-1 0,0 1 0,-1 0 0,2 0 0,35-14 0,-34 13 0,115-30 0,0 4 0,131-10 0,-232 35 0,0 1 0,-28 0 0,-225 13 0,-41 0 0,128-13 0,600 1 0,-541 0 0,-38 2 0,-237-29 0,286 20 0,56 6 0,1-2 0,-44-8 0,66 11 0,0 0 0,0-1 0,0 1 0,0 0 0,1 0 0,-1 0 0,0 0 0,0 0 0,0 0 0,0 0 0,0 0 0,0 0 0,0 0 0,0-1 0,0 1 0,0 0 0,0 0 0,0 0 0,0 0 0,0 0 0,0 0 0,0 0 0,0 0 0,0-1 0,0 1 0,0 0 0,0 0 0,0 0 0,0 0 0,0 0 0,0 0 0,0 0 0,0 0 0,-1-1 0,1 1 0,0 0 0,0 0 0,0 0 0,0 0 0,0 0 0,0 0 0,0 0 0,0 0 0,0 0 0,0 0 0,0 0 0,-1 0 0,1 0 0,0 0 0,0 0 0,0 0 0,0 0 0,0 0 0,0 0 0,0 0 0,0 0 0,-1 0 0,1 0 0,16-4 0,26 0 0,420-1 0,-261 5 0,-735 29 0,366-16 0,137-13 0,10 1 0,43 4 0,185 44 0,-195-46 0,-11-3 0,0 0 0,0 0 0,0 0 0,0 0 0,0 0 0,0 0 0,0 1 0,0-1 0,0 1 0,0-1 0,0 0 0,0 1 0,0 0 0,0-1 0,0 1 0,-1-1 0,1 1 0,0 0 0,0 0 0,-1-1 0,2 2 0,-18 6 0,-38-1 0,-227-4 0,236-3 0,124-1 0,111 2 0,-165 3 0,-16 0 0,-14 1 0,-49 7 0,-1-2 0,-78 4 0,81-10 0,-183 6 0,197-9 0,334-12 0,131-1 0,-273 13 0,-328 2 0,-202-6 0,373 2 0,0 1 0,0 0 0,0-1 0,0 0 0,-1 1 0,1-1 0,0 0 0,1-1 0,-1 1 0,0-1 0,0 1 0,0-1 0,1 0 0,-1 0 0,1 0 0,-4-3 0,1-2 0,0 0 0,1 0 0,0 0 0,-6-14 0,-12-19 0,2 9 0,-43-58 0,63 89 0,-1 0 0,1-1 0,0 1 0,-1 0 0,1-1 0,0 1 0,-1 0 0,1-1 0,0 1 0,0-1 0,-1 1 0,1-1 0,0 1 0,0-1 0,0 1 0,-1 0 0,1-1 0,0 1 0,0-1 0,0 1 0,0-1 0,0 1 0,0-1 0,0 1 0,0-1 0,0 1 0,1-1 0,-1 1 0,0-1 0,0 1 0,0-1 0,1 0 0,16-6 0,30 5 0,-42 2 0,9 0 0,-6 0 0,0 0 0,0 0 0,0 1 0,0 0 0,10 3 0,-18-4 0,0 0 0,0 0 0,1 0 0,-1 0 0,0 0 0,0 0 0,0 0 0,0 0 0,0 0 0,0 0 0,1 0 0,-1 0 0,0 0 0,0 0 0,0 0 0,0 0 0,0 0 0,0 0 0,0 1 0,0-1 0,0 0 0,1 0 0,-1 0 0,0 0 0,0 0 0,0 0 0,0 0 0,0 1 0,0-1 0,0 0 0,0 0 0,0 0 0,0 0 0,0 0 0,0 0 0,0 1 0,0-1 0,0 0 0,0 0 0,0 0 0,0 0 0,0 0 0,0 0 0,0 1 0,0-1 0,0 0 0,0 0 0,0 0 0,0 0 0,0 0 0,0 0 0,-1 0 0,1 0 0,0 1 0,0-1 0,0 0 0,0 0 0,0 0 0,0 0 0,0 0 0,0 0 0,-1 0 0,1 0 0,-13 7 0,-18 3 0,-27-2 0,-111 2 0,151-9 0,455-3 0,-322 2 0,-253 10 0,30 0 0,-33-7 0,129-6 78,27-3-1521,4 1-5383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0:06:35.947"/>
    </inkml:context>
    <inkml:brush xml:id="br0">
      <inkml:brushProperty name="width" value="0.05" units="cm"/>
      <inkml:brushProperty name="height" value="0.05" units="cm"/>
      <inkml:brushProperty name="color" value="#FFFFFF"/>
    </inkml:brush>
  </inkml:definitions>
  <inkml:trace contextRef="#ctx0" brushRef="#br0">1396 66 24575,'202'0'0,"213"-30"0,-406 29 0,110-15 0,155-1 0,-187 17 0,-19-1 0,0 2 0,127 21 0,-158-16 0,-21-3 0,0 0 0,0 1 0,28 10 0,-43-14 0,-1 0 0,0 0 0,1 0 0,-1 0 0,0 1 0,1-1 0,-1 0 0,0 0 0,1 0 0,-1 1 0,0-1 0,1 0 0,-1 0 0,0 1 0,0-1 0,1 0 0,-1 0 0,0 1 0,0-1 0,0 0 0,1 1 0,-1-1 0,0 0 0,0 1 0,0-1 0,0 0 0,0 1 0,0-1 0,0 1 0,1-1 0,-1 0 0,0 1 0,0-1 0,-1 0 0,1 1 0,0-1 0,0 1 0,0-1 0,0 0 0,0 1 0,0-1 0,0 0 0,-1 1 0,1-1 0,0 0 0,0 1 0,0-1 0,-1 0 0,1 1 0,0-1 0,0 0 0,-1 0 0,1 1 0,0-1 0,-1 0 0,1 0 0,0 0 0,-1 0 0,1 1 0,0-1 0,-1 0 0,1 0 0,0 0 0,-1 0 0,1 0 0,-1 0 0,1 0 0,0 0 0,-1 0 0,-33 11 0,32-10 0,-91 18 0,0-4 0,-175 5 0,88-10 0,175-9 0,-22 1 0,1 1 0,-38 9 0,59-7 0,17 0 0,24 4 0,-34-8 0,144 26 0,1-5 0,0-8 0,193-4 0,-340-10 0,0 0 0,-1 0 0,1 0 0,0 0 0,0 0 0,0 0 0,0-1 0,0 1 0,0 0 0,0 0 0,0 0 0,0 0 0,0 0 0,0 0 0,0 0 0,0-1 0,0 1 0,0 0 0,0 0 0,0 0 0,0 0 0,0 0 0,0 0 0,1 0 0,-1 0 0,0-1 0,0 1 0,0 0 0,0 0 0,0 0 0,0 0 0,0 0 0,0 0 0,0 0 0,0 0 0,0 0 0,0 0 0,1 0 0,-1 0 0,0 0 0,0 0 0,0 0 0,0-1 0,0 1 0,0 0 0,1 0 0,-21-8 0,-30-7 0,-321-66 0,604 81 0,153 1 0,-966-1 0,677 2 0,99-3 0,-832 22 0,1100-22 0,-689 2 0,-274-3 0,485 2 0,-20 0 0,1-1 0,-1-1 0,0-2 0,0-2 0,-49-14 0,82 17 0,8 1 0,17 0 0,133 10 0,305 57 0,-425-59 0,-33-4 0,-9-1 0,-25 1 0,-45-1 0,-54-8 0,-238-45 0,361 51 0,1 0 0,-1 0 0,0-1 0,1 0 0,0 0 0,-1 0 0,1 0 0,-6-4 0,11 6 0,0-1 0,0 1 0,0 0 0,0-1 0,-1 1 0,1 0 0,0 0 0,0-1 0,0 1 0,0 0 0,0-1 0,0 1 0,0 0 0,0-1 0,0 1 0,0 0 0,0-1 0,0 1 0,0 0 0,0-1 0,0 1 0,0 0 0,0-1 0,0 1 0,0 0 0,0-1 0,1 1 0,-1 0 0,0 0 0,0-1 0,0 1 0,0 0 0,1 0 0,-1-1 0,0 1 0,0 0 0,1 0 0,-1-1 0,0 1 0,1 0 0,-1 0 0,0 0 0,0 0 0,1 0 0,-1-1 0,0 1 0,1 0 0,-1 0 0,0 0 0,1 0 0,-1 0 0,0 0 0,1 0 0,24-6 0,-25 6 0,87-14 0,147-5 0,96 18 0,-253 3 0,-62-2 0,-25 0 0,-34 0 0,-144-6 0,-306-47 0,465 43 0,32 5 0,18 2 0,66 3 0,-1 4 0,149 27 0,-147-17 0,120 19 0,171 21 0,-284-42 0,-48-5 0,74 1 0,-80-9 0,-55 2 0,-52 2 0,-1152 15 0,1072-19 0,-167-20 0,-18 0 0,287 21 0,13 0 0,64 0 0,267 11 0,-23 0 0,-974-28 0,241 12 0,355 5 0,589 0 0,-460 2 0,1 1 0,-1 1 0,30 8 0,-30-5 0,1-1 0,0-2 0,30 1 0,9-6 0,-62 1 0,-10 0 0,-38 0 0,-704 0 0,1274 0 0,-701 17 0,-381-11-27,346-8-1311,190 2-5488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1/1/2026 3:07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csoonline.com/article/3258994/data-protection/cybersecurity-skills-shortage.htm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3EB11B5-CB56-41DC-8ACC-D502B5C632C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1/1/2026 3:07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28922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5A1116-9638-49C4-AFF7-1776FAD7DD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FF218319-1C2E-4990-93F7-63A96DE1D865}"/>
              </a:ext>
            </a:extLst>
          </p:cNvPr>
          <p:cNvSpPr>
            <a:spLocks noGrp="1"/>
          </p:cNvSpPr>
          <p:nvPr>
            <p:ph type="body" idx="1"/>
          </p:nvPr>
        </p:nvSpPr>
        <p:spPr/>
        <p:txBody>
          <a:bodyPr/>
          <a:lstStyle/>
          <a:p>
            <a:pPr marL="0" indent="0">
              <a:spcAft>
                <a:spcPts val="2400"/>
              </a:spcAft>
              <a:buFont typeface="Arial" panose="020B0604020202020204" pitchFamily="34" charset="0"/>
              <a:buNone/>
              <a:defRPr/>
            </a:pPr>
            <a:r>
              <a:rPr lang="en-US" sz="900" b="0" i="0" u="none" strike="noStrike" kern="1200" dirty="0">
                <a:solidFill>
                  <a:schemeClr val="tx1"/>
                </a:solidFill>
                <a:effectLst/>
                <a:latin typeface="Segoe UI" panose="020B0502040204020203" pitchFamily="34" charset="0"/>
                <a:ea typeface="+mn-ea"/>
                <a:cs typeface="+mn-cs"/>
              </a:rPr>
              <a:t>While AI sharpens your focus on finding problems, once you have solved the problem you don’t want to keep finding the same problems over and over – rather you want to automate response to these issues. Azure Sentinel provides built-in automation and orchestration</a:t>
            </a:r>
            <a:r>
              <a:rPr lang="en-US" sz="900" b="1" i="0" u="none" strike="noStrike" kern="1200" dirty="0">
                <a:solidFill>
                  <a:schemeClr val="tx1"/>
                </a:solidFill>
                <a:effectLst/>
                <a:latin typeface="Segoe UI" panose="020B0502040204020203" pitchFamily="34" charset="0"/>
                <a:ea typeface="+mn-ea"/>
                <a:cs typeface="+mn-cs"/>
              </a:rPr>
              <a:t> </a:t>
            </a:r>
            <a:r>
              <a:rPr lang="en-US" sz="900" b="0" i="0" u="none" strike="noStrike" kern="1200" dirty="0">
                <a:solidFill>
                  <a:schemeClr val="tx1"/>
                </a:solidFill>
                <a:effectLst/>
                <a:latin typeface="Segoe UI" panose="020B0502040204020203" pitchFamily="34" charset="0"/>
                <a:ea typeface="+mn-ea"/>
                <a:cs typeface="+mn-cs"/>
              </a:rPr>
              <a:t>with pre-defined or custom playbooks to solve repetitive tasks and to respond to threats quickly. Azure Sentinel will augment existing enterprise defense and investigation tools, including best-of-breed security products, homegrown tools, and other systems like HR management applications and workflow management systems like ServiceNow:</a:t>
            </a:r>
            <a:endParaRPr lang="en-US" sz="800" kern="1200" dirty="0">
              <a:solidFill>
                <a:schemeClr val="accent1"/>
              </a:solidFill>
              <a:latin typeface="Segoe UI" panose="020B0502040204020203" pitchFamily="34" charset="0"/>
              <a:ea typeface="+mn-ea"/>
              <a:cs typeface="+mn-cs"/>
            </a:endParaRPr>
          </a:p>
          <a:p>
            <a:pPr marL="171450" indent="-171450">
              <a:spcAft>
                <a:spcPts val="2400"/>
              </a:spcAft>
              <a:buFont typeface="Arial" panose="020B0604020202020204" pitchFamily="34" charset="0"/>
              <a:buChar char="•"/>
              <a:defRPr/>
            </a:pPr>
            <a:endParaRPr lang="en-US" sz="800" kern="1200" dirty="0">
              <a:solidFill>
                <a:schemeClr val="accent1"/>
              </a:solidFill>
              <a:latin typeface="Segoe UI" panose="020B0502040204020203" pitchFamily="34" charset="0"/>
              <a:ea typeface="+mn-ea"/>
              <a:cs typeface="+mn-cs"/>
            </a:endParaRPr>
          </a:p>
          <a:p>
            <a:pPr marL="171450" indent="-171450">
              <a:spcAft>
                <a:spcPts val="2400"/>
              </a:spcAft>
              <a:buFont typeface="Arial" panose="020B0604020202020204" pitchFamily="34" charset="0"/>
              <a:buChar char="•"/>
              <a:defRPr/>
            </a:pPr>
            <a:r>
              <a:rPr lang="en-US" sz="800" kern="1200" dirty="0">
                <a:solidFill>
                  <a:schemeClr val="accent1"/>
                </a:solidFill>
                <a:latin typeface="Segoe UI" panose="020B0502040204020203" pitchFamily="34" charset="0"/>
                <a:ea typeface="+mn-ea"/>
                <a:cs typeface="+mn-cs"/>
              </a:rPr>
              <a:t>Powered by Azure Logic Apps </a:t>
            </a:r>
            <a:r>
              <a:rPr lang="en-US" sz="800" dirty="0"/>
              <a:t>and fully integrated with Azure Sentinel</a:t>
            </a:r>
          </a:p>
          <a:p>
            <a:pPr marL="171450" indent="-171450">
              <a:spcAft>
                <a:spcPts val="2400"/>
              </a:spcAft>
              <a:buFont typeface="Arial" panose="020B0604020202020204" pitchFamily="34" charset="0"/>
              <a:buChar char="•"/>
              <a:defRPr/>
            </a:pPr>
            <a:r>
              <a:rPr lang="en-US" sz="800" dirty="0"/>
              <a:t>Build </a:t>
            </a:r>
            <a:r>
              <a:rPr lang="en-US" sz="800" kern="1200" dirty="0">
                <a:solidFill>
                  <a:schemeClr val="accent1"/>
                </a:solidFill>
                <a:latin typeface="Segoe UI" panose="020B0502040204020203" pitchFamily="34" charset="0"/>
                <a:ea typeface="+mn-ea"/>
                <a:cs typeface="+mn-cs"/>
              </a:rPr>
              <a:t>automated and scalable playbooks </a:t>
            </a:r>
            <a:r>
              <a:rPr lang="en-US" sz="800" dirty="0"/>
              <a:t>that integrate across tools </a:t>
            </a:r>
          </a:p>
          <a:p>
            <a:pPr marL="171450" indent="-171450">
              <a:spcAft>
                <a:spcPts val="2400"/>
              </a:spcAft>
              <a:buFont typeface="Arial" panose="020B0604020202020204" pitchFamily="34" charset="0"/>
              <a:buChar char="•"/>
              <a:defRPr/>
            </a:pPr>
            <a:r>
              <a:rPr lang="en-US" sz="800" kern="1200" dirty="0">
                <a:solidFill>
                  <a:schemeClr val="accent1"/>
                </a:solidFill>
                <a:latin typeface="Segoe UI" panose="020B0502040204020203" pitchFamily="34" charset="0"/>
                <a:ea typeface="+mn-ea"/>
                <a:cs typeface="+mn-cs"/>
              </a:rPr>
              <a:t>Choose from a library of samples </a:t>
            </a:r>
            <a:r>
              <a:rPr lang="en-US" sz="800" dirty="0"/>
              <a:t>or create your own using </a:t>
            </a:r>
            <a:r>
              <a:rPr lang="en-US" sz="800" kern="1200" dirty="0">
                <a:solidFill>
                  <a:schemeClr val="accent1"/>
                </a:solidFill>
                <a:latin typeface="Segoe UI" panose="020B0502040204020203" pitchFamily="34" charset="0"/>
                <a:ea typeface="+mn-ea"/>
                <a:cs typeface="+mn-cs"/>
              </a:rPr>
              <a:t>more than </a:t>
            </a:r>
            <a:br>
              <a:rPr lang="en-US" sz="800" kern="1200" dirty="0">
                <a:solidFill>
                  <a:schemeClr val="accent1"/>
                </a:solidFill>
                <a:latin typeface="Segoe UI" panose="020B0502040204020203" pitchFamily="34" charset="0"/>
                <a:ea typeface="+mn-ea"/>
                <a:cs typeface="+mn-cs"/>
              </a:rPr>
            </a:br>
            <a:r>
              <a:rPr lang="en-US" sz="800" kern="1200" dirty="0">
                <a:solidFill>
                  <a:schemeClr val="accent1"/>
                </a:solidFill>
                <a:latin typeface="Segoe UI" panose="020B0502040204020203" pitchFamily="34" charset="0"/>
                <a:ea typeface="+mn-ea"/>
                <a:cs typeface="+mn-cs"/>
              </a:rPr>
              <a:t>200+ built-in connectors </a:t>
            </a:r>
            <a:r>
              <a:rPr lang="en-US" sz="800" dirty="0"/>
              <a:t>plus generic connectors like HTTPS</a:t>
            </a:r>
          </a:p>
          <a:p>
            <a:pPr marL="171450" indent="-171450">
              <a:spcAft>
                <a:spcPts val="2400"/>
              </a:spcAft>
              <a:buFont typeface="Arial" panose="020B0604020202020204" pitchFamily="34" charset="0"/>
              <a:buChar char="•"/>
              <a:defRPr/>
            </a:pPr>
            <a:r>
              <a:rPr lang="en-US" sz="800" kern="1200" dirty="0">
                <a:solidFill>
                  <a:schemeClr val="accent1"/>
                </a:solidFill>
                <a:latin typeface="Segoe UI" panose="020B0502040204020203" pitchFamily="34" charset="0"/>
                <a:ea typeface="+mn-ea"/>
                <a:cs typeface="+mn-cs"/>
              </a:rPr>
              <a:t>Trigger a playbook from an alert or incident investigation</a:t>
            </a:r>
          </a:p>
          <a:p>
            <a:endParaRPr lang="en-US" dirty="0"/>
          </a:p>
        </p:txBody>
      </p:sp>
    </p:spTree>
    <p:extLst>
      <p:ext uri="{BB962C8B-B14F-4D97-AF65-F5344CB8AC3E}">
        <p14:creationId xmlns:p14="http://schemas.microsoft.com/office/powerpoint/2010/main" val="3361350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1/1/2026 3:07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5893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1/1/2026 3:07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31319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t>
            </a:r>
            <a:r>
              <a:rPr kumimoji="0" lang="en-US" sz="1200" b="0" i="0" u="none" strike="noStrike" cap="none" spc="0" normalizeH="0" baseline="0" noProof="0" dirty="0">
                <a:ln>
                  <a:noFill/>
                </a:ln>
                <a:solidFill>
                  <a:schemeClr val="tx1"/>
                </a:solidFill>
                <a:effectLst/>
                <a:uLnTx/>
                <a:uFillTx/>
              </a:rPr>
              <a:t>Cloud automation desktop tool with friendly UI</a:t>
            </a:r>
          </a:p>
          <a:p>
            <a:r>
              <a:rPr kumimoji="0" lang="en-US" sz="1200" b="0" i="0" u="none" strike="noStrike" cap="none" spc="0" normalizeH="0" baseline="0" noProof="0" dirty="0">
                <a:ln>
                  <a:noFill/>
                </a:ln>
                <a:solidFill>
                  <a:schemeClr val="tx1"/>
                </a:solidFill>
                <a:effectLst/>
                <a:uLnTx/>
                <a:uFillTx/>
              </a:rPr>
              <a:t>2- </a:t>
            </a:r>
            <a:endParaRPr lang="en-US" dirty="0"/>
          </a:p>
        </p:txBody>
      </p:sp>
      <p:sp>
        <p:nvSpPr>
          <p:cNvPr id="4" name="Slide Number Placeholder 3"/>
          <p:cNvSpPr>
            <a:spLocks noGrp="1"/>
          </p:cNvSpPr>
          <p:nvPr>
            <p:ph type="sldNum" sz="quarter" idx="5"/>
          </p:nvPr>
        </p:nvSpPr>
        <p:spPr/>
        <p:txBody>
          <a:bodyPr/>
          <a:lstStyle/>
          <a:p>
            <a:fld id="{D7E4F365-27CD-43EC-9D5D-8D2FA8EFC3D8}" type="slidenum">
              <a:rPr lang="en-US" smtClean="0"/>
              <a:t>25</a:t>
            </a:fld>
            <a:endParaRPr lang="en-US"/>
          </a:p>
        </p:txBody>
      </p:sp>
    </p:spTree>
    <p:extLst>
      <p:ext uri="{BB962C8B-B14F-4D97-AF65-F5344CB8AC3E}">
        <p14:creationId xmlns:p14="http://schemas.microsoft.com/office/powerpoint/2010/main" val="9364711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1/1/2026 3:07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58015FF2-2A7D-4936-AAC4-1F02B65C1CBE}"/>
              </a:ext>
            </a:extLst>
          </p:cNvPr>
          <p:cNvSpPr>
            <a:spLocks noGrp="1"/>
          </p:cNvSpPr>
          <p:nvPr>
            <p:ph type="body" idx="1"/>
          </p:nvPr>
        </p:nvSpPr>
        <p:spPr/>
        <p:txBody>
          <a:body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900" b="0" i="0" u="none" strike="noStrike" kern="0" cap="none" spc="0" normalizeH="0" baseline="0" noProof="0" dirty="0">
                <a:ln w="3175">
                  <a:noFill/>
                </a:ln>
                <a:solidFill>
                  <a:srgbClr val="1A1A1A"/>
                </a:solidFill>
                <a:effectLst/>
                <a:uLnTx/>
                <a:uFillTx/>
                <a:latin typeface="Segoe UI"/>
                <a:ea typeface="+mn-ea"/>
                <a:cs typeface="Segoe UI Semilight" panose="020B0402040204020203" pitchFamily="34" charset="0"/>
              </a:rPr>
              <a:t>Azure Sentinel delivers and end-to-end solution for security operations. </a:t>
            </a:r>
          </a:p>
          <a:p>
            <a:pPr marL="0" marR="0" lvl="0" indent="0" algn="l" defTabSz="914192" rtl="0" eaLnBrk="1" fontAlgn="auto" latinLnBrk="0" hangingPunct="1">
              <a:lnSpc>
                <a:spcPct val="100000"/>
              </a:lnSpc>
              <a:spcBef>
                <a:spcPct val="0"/>
              </a:spcBef>
              <a:spcAft>
                <a:spcPts val="0"/>
              </a:spcAft>
              <a:buClrTx/>
              <a:buSzTx/>
              <a:buFontTx/>
              <a:buNone/>
              <a:tabLst/>
              <a:defRPr/>
            </a:pPr>
            <a:endParaRPr kumimoji="0" lang="en-US" sz="900" b="0" i="0" u="none" strike="noStrike" kern="0" cap="none" spc="0" normalizeH="0" baseline="0" noProof="0" dirty="0">
              <a:ln w="3175">
                <a:noFill/>
              </a:ln>
              <a:solidFill>
                <a:srgbClr val="1A1A1A"/>
              </a:solidFill>
              <a:effectLst/>
              <a:uLnTx/>
              <a:uFillTx/>
              <a:latin typeface="Segoe UI"/>
              <a:ea typeface="+mn-ea"/>
              <a:cs typeface="Segoe UI Semilight" panose="020B0402040204020203" pitchFamily="34" charset="0"/>
            </a:endParaRPr>
          </a:p>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900" b="0" i="0" u="none" strike="noStrike" kern="0" cap="none" spc="0" normalizeH="0" baseline="0" noProof="0" dirty="0">
                <a:ln w="3175">
                  <a:noFill/>
                </a:ln>
                <a:solidFill>
                  <a:srgbClr val="1A1A1A"/>
                </a:solidFill>
                <a:effectLst/>
                <a:uLnTx/>
                <a:uFillTx/>
                <a:latin typeface="Segoe UI"/>
                <a:ea typeface="+mn-ea"/>
                <a:cs typeface="Segoe UI Semilight" panose="020B0402040204020203" pitchFamily="34" charset="0"/>
              </a:rPr>
              <a:t>Starts with collecting all of your data and getting instant insight into that data via workbooks and queries.</a:t>
            </a:r>
          </a:p>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900" b="0" i="0" u="none" strike="noStrike" kern="0" cap="none" spc="0" normalizeH="0" baseline="0" noProof="0" dirty="0">
                <a:ln w="3175">
                  <a:noFill/>
                </a:ln>
                <a:solidFill>
                  <a:srgbClr val="1A1A1A"/>
                </a:solidFill>
                <a:effectLst/>
                <a:uLnTx/>
                <a:uFillTx/>
                <a:latin typeface="Segoe UI"/>
                <a:ea typeface="+mn-ea"/>
                <a:cs typeface="Segoe UI Semilight" panose="020B0402040204020203" pitchFamily="34" charset="0"/>
              </a:rPr>
              <a:t>Begin applying analytics to that data to find real threats from that sea of data.</a:t>
            </a:r>
          </a:p>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mn-cs"/>
              </a:rPr>
              <a:t>Hunt through all your data using built-in exploratory queries – use bookmarks and live stream tools to track notable events and monitor new activities</a:t>
            </a:r>
          </a:p>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mn-cs"/>
              </a:rPr>
              <a:t>Manage and investigate incidents using graphs and timeline views.</a:t>
            </a:r>
          </a:p>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mn-cs"/>
              </a:rPr>
              <a:t>Automate investigation and remediation playbooks</a:t>
            </a:r>
          </a:p>
          <a:p>
            <a:pPr marL="0" marR="0" lvl="0" indent="0" algn="l" defTabSz="914192" rtl="0" eaLnBrk="1" fontAlgn="auto" latinLnBrk="0" hangingPunct="1">
              <a:lnSpc>
                <a:spcPct val="100000"/>
              </a:lnSpc>
              <a:spcBef>
                <a:spcPct val="0"/>
              </a:spcBef>
              <a:spcAft>
                <a:spcPts val="0"/>
              </a:spcAft>
              <a:buClrTx/>
              <a:buSzTx/>
              <a:buFontTx/>
              <a:buNone/>
              <a:tabLst/>
              <a:defRPr/>
            </a:pPr>
            <a:endParaRPr kumimoji="0" lang="en-US" sz="900" b="0" i="0" u="none" strike="noStrike" kern="0" cap="none" spc="0" normalizeH="0" baseline="0" noProof="0" dirty="0">
              <a:ln>
                <a:noFill/>
              </a:ln>
              <a:solidFill>
                <a:srgbClr val="1A1A1A"/>
              </a:solidFill>
              <a:effectLst/>
              <a:uLnTx/>
              <a:uFillTx/>
              <a:latin typeface="Segoe UI"/>
              <a:ea typeface="+mn-ea"/>
              <a:cs typeface="+mn-cs"/>
            </a:endParaRPr>
          </a:p>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mn-cs"/>
              </a:rPr>
              <a:t>All of this is powered by a community of security analysts – AND – backed by Microsoft security experts who leverage their vast experience defending Microsoft services to contribute analytics, queries, playbooks and more </a:t>
            </a:r>
          </a:p>
          <a:p>
            <a:endParaRPr lang="en-US" dirty="0"/>
          </a:p>
        </p:txBody>
      </p:sp>
    </p:spTree>
    <p:extLst>
      <p:ext uri="{BB962C8B-B14F-4D97-AF65-F5344CB8AC3E}">
        <p14:creationId xmlns:p14="http://schemas.microsoft.com/office/powerpoint/2010/main" val="5745978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highlight a few points on this slide:</a:t>
            </a:r>
          </a:p>
          <a:p>
            <a:pPr marL="228600" indent="-228600">
              <a:buAutoNum type="arabicPeriod"/>
            </a:pPr>
            <a:r>
              <a:rPr lang="en-US"/>
              <a:t>As I’ve mentioned before, we are global. We support 60+ Azure regions around the world.</a:t>
            </a:r>
          </a:p>
          <a:p>
            <a:pPr marL="228600" indent="-228600">
              <a:buAutoNum type="arabicPeriod"/>
            </a:pPr>
            <a:r>
              <a:rPr lang="en-US"/>
              <a:t>We what you to feel protected so we heavily invest in security.</a:t>
            </a:r>
          </a:p>
          <a:p>
            <a:pPr marL="228600" indent="-228600">
              <a:buAutoNum type="arabicPeriod"/>
            </a:pPr>
            <a:r>
              <a:rPr lang="en-US"/>
              <a:t>Lastly, we have 93 compliance offerings from certifications to laws we abide by, like GDPR.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F48D85-8E75-4E45-ACAD-09E4F2FCB9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75205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highlight a few points on this slide:</a:t>
            </a:r>
          </a:p>
          <a:p>
            <a:pPr marL="228600" indent="-228600">
              <a:buAutoNum type="arabicPeriod"/>
            </a:pPr>
            <a:r>
              <a:rPr lang="en-US"/>
              <a:t>As I’ve mentioned before, we are global. We support 60+ Azure regions around the world.</a:t>
            </a:r>
          </a:p>
          <a:p>
            <a:pPr marL="228600" indent="-228600">
              <a:buAutoNum type="arabicPeriod"/>
            </a:pPr>
            <a:r>
              <a:rPr lang="en-US"/>
              <a:t>We what you to feel protected so we heavily invest in security.</a:t>
            </a:r>
          </a:p>
          <a:p>
            <a:pPr marL="228600" indent="-228600">
              <a:buAutoNum type="arabicPeriod"/>
            </a:pPr>
            <a:r>
              <a:rPr lang="en-US"/>
              <a:t>Lastly, we have 93 compliance offerings from certifications to laws we abide by, like GDPR.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F48D85-8E75-4E45-ACAD-09E4F2FCB9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2073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highlight a few points on this slide:</a:t>
            </a:r>
          </a:p>
          <a:p>
            <a:pPr marL="228600" indent="-228600">
              <a:buAutoNum type="arabicPeriod"/>
            </a:pPr>
            <a:r>
              <a:rPr lang="en-US"/>
              <a:t>As I’ve mentioned before, we are global. We support 60+ Azure regions around the world.</a:t>
            </a:r>
          </a:p>
          <a:p>
            <a:pPr marL="228600" indent="-228600">
              <a:buAutoNum type="arabicPeriod"/>
            </a:pPr>
            <a:r>
              <a:rPr lang="en-US"/>
              <a:t>We what you to feel protected so we heavily invest in security.</a:t>
            </a:r>
          </a:p>
          <a:p>
            <a:pPr marL="228600" indent="-228600">
              <a:buAutoNum type="arabicPeriod"/>
            </a:pPr>
            <a:r>
              <a:rPr lang="en-US"/>
              <a:t>Lastly, we have 93 compliance offerings from certifications to laws we abide by, like GDPR.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F48D85-8E75-4E45-ACAD-09E4F2FCB9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73023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highlight a few points on this slide:</a:t>
            </a:r>
          </a:p>
          <a:p>
            <a:pPr marL="228600" indent="-228600">
              <a:buAutoNum type="arabicPeriod"/>
            </a:pPr>
            <a:r>
              <a:rPr lang="en-US"/>
              <a:t>As I’ve mentioned before, we are global. We support 60+ Azure regions around the world.</a:t>
            </a:r>
          </a:p>
          <a:p>
            <a:pPr marL="228600" indent="-228600">
              <a:buAutoNum type="arabicPeriod"/>
            </a:pPr>
            <a:r>
              <a:rPr lang="en-US"/>
              <a:t>We what you to feel protected so we heavily invest in security.</a:t>
            </a:r>
          </a:p>
          <a:p>
            <a:pPr marL="228600" indent="-228600">
              <a:buAutoNum type="arabicPeriod"/>
            </a:pPr>
            <a:r>
              <a:rPr lang="en-US"/>
              <a:t>Lastly, we have 93 compliance offerings from certifications to laws we abide by, like GDPR.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F48D85-8E75-4E45-ACAD-09E4F2FCB9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5730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Key Takeaway: </a:t>
            </a:r>
            <a:r>
              <a:rPr lang="en-US" b="0" dirty="0"/>
              <a:t>Dark Market Products </a:t>
            </a:r>
            <a:r>
              <a:rPr lang="en-US" dirty="0"/>
              <a:t>are notably inexpensive with a few exceptions (like zero days)</a:t>
            </a:r>
          </a:p>
          <a:p>
            <a:endParaRPr lang="en-US"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baseline="0" dirty="0"/>
              <a:t>This is a sampling of price ranges to give you a sense of what is traded and how much it costs. Like any other market, the prices vary because of supply, demand, and externalities like war/politics/etc. </a:t>
            </a:r>
          </a:p>
          <a:p>
            <a:endParaRPr lang="en-US" b="0" i="0" baseline="0" dirty="0"/>
          </a:p>
          <a:p>
            <a:r>
              <a:rPr lang="en-US" b="1" i="0" baseline="0" dirty="0"/>
              <a:t>0Day / Zero Day </a:t>
            </a:r>
            <a:r>
              <a:rPr lang="en-US" b="0" i="0" baseline="0" dirty="0"/>
              <a:t>Exploits are quite expensive, costing as much as $350,000 USD for higher value vulnerabilities. (Zero-Day vulnerabilities are unpatched and otherwise unknown vulnerabilities). The price varies by many factors including ease of exploitation, affected platforms, and exclusivity of use. </a:t>
            </a:r>
          </a:p>
          <a:p>
            <a:endParaRPr lang="en-US" b="0" i="0" baseline="0" dirty="0"/>
          </a:p>
          <a:p>
            <a:r>
              <a:rPr lang="en-US" b="1" i="0" baseline="0" dirty="0"/>
              <a:t>CLICK 1</a:t>
            </a:r>
          </a:p>
          <a:p>
            <a:endParaRPr lang="en-US" b="0" i="0" baseline="0" dirty="0"/>
          </a:p>
          <a:p>
            <a:r>
              <a:rPr lang="en-US" b="1" i="0" baseline="0" dirty="0"/>
              <a:t>RATs</a:t>
            </a:r>
            <a:r>
              <a:rPr lang="en-US" b="0" i="0" baseline="0" dirty="0"/>
              <a:t> range from free to premium pricing of about $2,000 USD</a:t>
            </a:r>
          </a:p>
          <a:p>
            <a:endParaRPr lang="en-US" b="0" i="0" baseline="0" dirty="0"/>
          </a:p>
          <a:p>
            <a:r>
              <a:rPr lang="en-US" b="1" i="0" baseline="0" dirty="0"/>
              <a:t>Loads</a:t>
            </a:r>
            <a:r>
              <a:rPr lang="en-US" b="0" i="0" baseline="0" dirty="0"/>
              <a:t> are compromised PCs or mobile devices that can be taken over by the buyer on a temporary or permanent basis and cost pennies up to a dollar for PCs and a few dollars for mobile devices. </a:t>
            </a:r>
          </a:p>
          <a:p>
            <a:endParaRPr lang="en-US" b="0" i="0" baseline="0" dirty="0"/>
          </a:p>
          <a:p>
            <a:r>
              <a:rPr lang="en-US" b="1" i="0" baseline="0" dirty="0"/>
              <a:t>CLICK 2</a:t>
            </a:r>
          </a:p>
          <a:p>
            <a:endParaRPr lang="en-US" b="0" i="0" baseline="0" dirty="0"/>
          </a:p>
          <a:p>
            <a:r>
              <a:rPr lang="en-US" b="1" i="0" baseline="0" dirty="0"/>
              <a:t>[Distributed] Denial of Service (DOS / DDoS) </a:t>
            </a:r>
            <a:r>
              <a:rPr lang="en-US" b="0" i="0" baseline="0" dirty="0"/>
              <a:t>attack services are focused on slowing or taking down target services or websites. There are many price variables, but average monthly rate is less than $1,000 USD</a:t>
            </a:r>
            <a:endParaRPr lang="en-US" b="1" i="0" baseline="0" dirty="0"/>
          </a:p>
          <a:p>
            <a:endParaRPr lang="en-US" b="1" i="0" baseline="0" dirty="0"/>
          </a:p>
          <a:p>
            <a:r>
              <a:rPr lang="en-US" b="1" i="0" baseline="0" dirty="0"/>
              <a:t>Proxy </a:t>
            </a:r>
            <a:r>
              <a:rPr lang="en-US" b="0" i="0" baseline="0" dirty="0"/>
              <a:t>services allow an attacker to route traffic through a local IP address range to defeat blocking of traffic from their country. </a:t>
            </a:r>
          </a:p>
          <a:p>
            <a:endParaRPr lang="en-US" b="1" i="0" baseline="0" dirty="0"/>
          </a:p>
          <a:p>
            <a:r>
              <a:rPr lang="en-US" b="1" i="0" baseline="0" dirty="0"/>
              <a:t>CLICK 3</a:t>
            </a:r>
          </a:p>
          <a:p>
            <a:endParaRPr lang="en-US" b="0" i="0" baseline="0" dirty="0"/>
          </a:p>
          <a:p>
            <a:r>
              <a:rPr lang="en-US" b="1" i="0" baseline="0" dirty="0"/>
              <a:t>Ransomware </a:t>
            </a:r>
            <a:r>
              <a:rPr lang="en-US" b="0" i="0" baseline="0" dirty="0"/>
              <a:t>is sold as a kit and is also offered in an affiliate model where the kit maker takes a percentage of the ransomware profit of the attack. </a:t>
            </a:r>
          </a:p>
          <a:p>
            <a:endParaRPr lang="en-US" b="0" i="0" baseline="0" dirty="0"/>
          </a:p>
          <a:p>
            <a:r>
              <a:rPr lang="en-US" b="1" i="0" baseline="0" dirty="0"/>
              <a:t>Spearphishing </a:t>
            </a:r>
            <a:r>
              <a:rPr lang="en-US" b="0" i="0" baseline="0" dirty="0"/>
              <a:t>is usually priced by successful account takeover and costs between USD $100 and $1000</a:t>
            </a:r>
            <a:endParaRPr lang="en-US" b="0" i="0" baseline="0" dirty="0">
              <a:cs typeface="Calibri"/>
            </a:endParaRPr>
          </a:p>
          <a:p>
            <a:endParaRPr lang="en-US"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baseline="0" dirty="0"/>
              <a:t>Compromised accounts </a:t>
            </a:r>
            <a:r>
              <a:rPr lang="en-US" b="0" i="0" baseline="0" dirty="0"/>
              <a:t>usually come in bulk in very large blocks. Prices average around $1 USD per 1k accounts and quality varies significantly (from </a:t>
            </a:r>
            <a:r>
              <a:rPr lang="en-US" sz="1200" kern="1200" dirty="0">
                <a:solidFill>
                  <a:schemeClr val="tx1"/>
                </a:solidFill>
                <a:effectLst/>
                <a:latin typeface="+mn-lt"/>
                <a:ea typeface="+mn-ea"/>
                <a:cs typeface="+mn-cs"/>
              </a:rPr>
              <a:t>0.1% up to 20% </a:t>
            </a:r>
            <a:r>
              <a:rPr lang="en-US" b="0" i="0" baseline="0" dirty="0"/>
              <a:t>of the username/password pairs may be valid) </a:t>
            </a:r>
          </a:p>
          <a:p>
            <a:endParaRPr lang="en-US"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baseline="0" dirty="0"/>
              <a:t>This is a snapshot of the averages, the prices fluctuate up and down but you now have an idea of what can be bought/sold at what price. </a:t>
            </a:r>
          </a:p>
          <a:p>
            <a:endParaRPr lang="en-US" b="0" i="0" baseline="0" dirty="0"/>
          </a:p>
          <a:p>
            <a:r>
              <a:rPr lang="en-US" b="1" i="0" baseline="0" dirty="0"/>
              <a:t>Additional Information</a:t>
            </a:r>
          </a:p>
          <a:p>
            <a:pPr marL="171450" indent="-171450">
              <a:buFont typeface="Arial" panose="020B0604020202020204" pitchFamily="34" charset="0"/>
              <a:buChar char="•"/>
            </a:pPr>
            <a:r>
              <a:rPr lang="en-US" b="0" i="0" baseline="0" dirty="0"/>
              <a:t>This cheapness of resources make the attacker ROI equation quite favorable. </a:t>
            </a:r>
          </a:p>
          <a:p>
            <a:pPr marL="171450" indent="-171450">
              <a:buFont typeface="Arial" panose="020B0604020202020204" pitchFamily="34" charset="0"/>
              <a:buChar char="•"/>
            </a:pPr>
            <a:r>
              <a:rPr lang="en-US" b="0" i="0" baseline="0" dirty="0"/>
              <a:t>This is partially offset by the speculative nature of attacks (not all pay off) and the risk of illegal activities (jails/fines/etc.), but it remains an incredibly lucrative opportunity space for criminals.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D00BE-E982-480C-A073-CE614B204A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9959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728B51-A559-45FB-B519-69060B660A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5438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718AE97F-DDD2-45F9-8968-CC51129C9142}"/>
              </a:ext>
            </a:extLst>
          </p:cNvPr>
          <p:cNvSpPr>
            <a:spLocks noGrp="1"/>
          </p:cNvSpPr>
          <p:nvPr>
            <p:ph type="body" idx="1"/>
          </p:nvPr>
        </p:nvSpPr>
        <p:spPr/>
        <p:txBody>
          <a:bodyPr/>
          <a:lstStyle/>
          <a:p>
            <a:r>
              <a:rPr lang="en-US" sz="900" kern="1200" dirty="0">
                <a:solidFill>
                  <a:schemeClr val="tx1"/>
                </a:solidFill>
                <a:effectLst/>
                <a:latin typeface="Segoe UI" panose="020B0502040204020203" pitchFamily="34" charset="0"/>
                <a:ea typeface="+mn-ea"/>
                <a:cs typeface="+mn-cs"/>
              </a:rPr>
              <a:t>The SecOps mission of protecting organizations’ information and assets is becoming increasingly difficult. Attack techniques, frequency, and complexity are evolving fast. Security teams are under strain from the expanding breadth of defensive technologies, accelerating hybrid cloud adoption, and borderless, zero-trust networks. </a:t>
            </a:r>
            <a:r>
              <a:rPr lang="en-US" sz="900" u="sng" kern="1200" dirty="0">
                <a:solidFill>
                  <a:schemeClr val="tx1"/>
                </a:solidFill>
                <a:effectLst/>
                <a:latin typeface="Segoe UI" panose="020B0502040204020203" pitchFamily="34" charset="0"/>
                <a:ea typeface="+mn-ea"/>
                <a:cs typeface="+mn-cs"/>
              </a:rPr>
              <a:t>The shortage of SecOps talent makes this problem worse.</a:t>
            </a:r>
            <a:r>
              <a:rPr lang="en-US" sz="900" kern="1200" dirty="0">
                <a:solidFill>
                  <a:schemeClr val="tx1"/>
                </a:solidFill>
                <a:effectLst/>
                <a:latin typeface="Segoe UI" panose="020B0502040204020203" pitchFamily="34" charset="0"/>
                <a:ea typeface="+mn-ea"/>
                <a:cs typeface="+mn-cs"/>
              </a:rPr>
              <a:t>  </a:t>
            </a:r>
          </a:p>
          <a:p>
            <a:r>
              <a:rPr lang="en-US" sz="900" kern="1200" dirty="0">
                <a:solidFill>
                  <a:schemeClr val="tx1"/>
                </a:solidFill>
                <a:effectLst/>
                <a:latin typeface="Segoe UI" panose="020B0502040204020203" pitchFamily="34" charset="0"/>
                <a:ea typeface="+mn-ea"/>
                <a:cs typeface="+mn-cs"/>
              </a:rPr>
              <a:t> </a:t>
            </a:r>
          </a:p>
          <a:p>
            <a:r>
              <a:rPr lang="en-US" sz="900" kern="1200" dirty="0">
                <a:solidFill>
                  <a:schemeClr val="tx1"/>
                </a:solidFill>
                <a:effectLst/>
                <a:latin typeface="Segoe UI" panose="020B0502040204020203" pitchFamily="34" charset="0"/>
                <a:ea typeface="+mn-ea"/>
                <a:cs typeface="+mn-cs"/>
              </a:rPr>
              <a:t>Considering the future needs of SOCs, these are the most prominent pain points:</a:t>
            </a:r>
          </a:p>
          <a:p>
            <a:r>
              <a:rPr lang="en-US" sz="900" kern="1200" dirty="0">
                <a:solidFill>
                  <a:schemeClr val="tx1"/>
                </a:solidFill>
                <a:effectLst/>
                <a:latin typeface="Segoe UI" panose="020B0502040204020203" pitchFamily="34" charset="0"/>
                <a:ea typeface="+mn-ea"/>
                <a:cs typeface="+mn-cs"/>
              </a:rPr>
              <a:t> </a:t>
            </a:r>
          </a:p>
          <a:p>
            <a:pPr lvl="0"/>
            <a:r>
              <a:rPr lang="en-US" sz="900" b="1" kern="1200" dirty="0">
                <a:solidFill>
                  <a:schemeClr val="tx1"/>
                </a:solidFill>
                <a:effectLst/>
                <a:latin typeface="Segoe UI" panose="020B0502040204020203" pitchFamily="34" charset="0"/>
                <a:ea typeface="+mn-ea"/>
                <a:cs typeface="+mn-cs"/>
              </a:rPr>
              <a:t>Threats continue to grow in complexity and volume</a:t>
            </a:r>
            <a:endParaRPr lang="en-US" sz="900" kern="1200" dirty="0">
              <a:solidFill>
                <a:schemeClr val="tx1"/>
              </a:solidFill>
              <a:effectLst/>
              <a:latin typeface="Segoe UI" panose="020B0502040204020203" pitchFamily="34" charset="0"/>
              <a:ea typeface="+mn-ea"/>
              <a:cs typeface="+mn-cs"/>
            </a:endParaRPr>
          </a:p>
          <a:p>
            <a:r>
              <a:rPr lang="en-US" sz="900" kern="1200" dirty="0">
                <a:solidFill>
                  <a:schemeClr val="tx1"/>
                </a:solidFill>
                <a:effectLst/>
                <a:latin typeface="Segoe UI" panose="020B0502040204020203" pitchFamily="34" charset="0"/>
                <a:ea typeface="+mn-ea"/>
                <a:cs typeface="+mn-cs"/>
              </a:rPr>
              <a:t>Attacks are increasingly heterogeneous. A typical attack spans different parts of the enterprise and crosses various resource types: it might start from an IoT device, proceed to an endpoint, spread to a cloud service or to a database, involve multiple user accounts or tenants, and so on.</a:t>
            </a:r>
          </a:p>
          <a:p>
            <a:r>
              <a:rPr lang="en-US" sz="900" b="1" kern="1200" dirty="0">
                <a:solidFill>
                  <a:schemeClr val="tx1"/>
                </a:solidFill>
                <a:effectLst/>
                <a:latin typeface="Segoe UI" panose="020B0502040204020203" pitchFamily="34" charset="0"/>
                <a:ea typeface="+mn-ea"/>
                <a:cs typeface="+mn-cs"/>
              </a:rPr>
              <a:t> </a:t>
            </a:r>
            <a:endParaRPr lang="en-US" sz="900" kern="1200" dirty="0">
              <a:solidFill>
                <a:schemeClr val="tx1"/>
              </a:solidFill>
              <a:effectLst/>
              <a:latin typeface="Segoe UI" panose="020B0502040204020203" pitchFamily="34" charset="0"/>
              <a:ea typeface="+mn-ea"/>
              <a:cs typeface="+mn-cs"/>
            </a:endParaRPr>
          </a:p>
          <a:p>
            <a:pPr lvl="0"/>
            <a:r>
              <a:rPr lang="en-US" sz="900" b="1" kern="1200" dirty="0">
                <a:solidFill>
                  <a:schemeClr val="tx1"/>
                </a:solidFill>
                <a:effectLst/>
                <a:latin typeface="Segoe UI" panose="020B0502040204020203" pitchFamily="34" charset="0"/>
                <a:ea typeface="+mn-ea"/>
                <a:cs typeface="+mn-cs"/>
              </a:rPr>
              <a:t>Alert fatigue: SOCs see too many alerts from disconnected products</a:t>
            </a:r>
            <a:endParaRPr lang="en-US" sz="900" kern="1200" dirty="0">
              <a:solidFill>
                <a:schemeClr val="tx1"/>
              </a:solidFill>
              <a:effectLst/>
              <a:latin typeface="Segoe UI" panose="020B0502040204020203" pitchFamily="34" charset="0"/>
              <a:ea typeface="+mn-ea"/>
              <a:cs typeface="+mn-cs"/>
            </a:endParaRPr>
          </a:p>
          <a:p>
            <a:r>
              <a:rPr lang="en-US" sz="900" kern="1200" dirty="0">
                <a:solidFill>
                  <a:schemeClr val="tx1"/>
                </a:solidFill>
                <a:effectLst/>
                <a:latin typeface="Segoe UI" panose="020B0502040204020203" pitchFamily="34" charset="0"/>
                <a:ea typeface="+mn-ea"/>
                <a:cs typeface="+mn-cs"/>
              </a:rPr>
              <a:t>Enterprise SOCs typically have dozens of security products, each producing a large volume of alerts. In isolation, these products often have high false positive rates and poor response prioritization, resulting in deafening alert noise. Attacks fall through the cracks despite generating alerts. Unfortunately, legacy SIEMs are functioning only as aggregators and don’t increase response capabilities. Enterprise SOCs need a way to integrate their security products to reduce the noise, prioritize alerts, and enable investigation and hunting across the entire dataset.</a:t>
            </a:r>
          </a:p>
          <a:p>
            <a:r>
              <a:rPr lang="en-US" sz="900" kern="1200" dirty="0">
                <a:solidFill>
                  <a:schemeClr val="tx1"/>
                </a:solidFill>
                <a:effectLst/>
                <a:latin typeface="Segoe UI" panose="020B0502040204020203" pitchFamily="34" charset="0"/>
                <a:ea typeface="+mn-ea"/>
                <a:cs typeface="+mn-cs"/>
              </a:rPr>
              <a:t> </a:t>
            </a:r>
          </a:p>
          <a:p>
            <a:pPr lvl="0"/>
            <a:r>
              <a:rPr lang="en-US" sz="900" b="1" kern="1200" dirty="0">
                <a:solidFill>
                  <a:schemeClr val="tx1"/>
                </a:solidFill>
                <a:effectLst/>
                <a:latin typeface="Segoe UI" panose="020B0502040204020203" pitchFamily="34" charset="0"/>
                <a:ea typeface="+mn-ea"/>
                <a:cs typeface="+mn-cs"/>
              </a:rPr>
              <a:t>There is a global shortage of security analysts and experience</a:t>
            </a:r>
            <a:endParaRPr lang="en-US" sz="900" kern="1200" dirty="0">
              <a:solidFill>
                <a:schemeClr val="tx1"/>
              </a:solidFill>
              <a:effectLst/>
              <a:latin typeface="Segoe UI" panose="020B0502040204020203" pitchFamily="34" charset="0"/>
              <a:ea typeface="+mn-ea"/>
              <a:cs typeface="+mn-cs"/>
            </a:endParaRPr>
          </a:p>
          <a:p>
            <a:r>
              <a:rPr lang="en-US" sz="900" kern="1200" dirty="0">
                <a:solidFill>
                  <a:schemeClr val="tx1"/>
                </a:solidFill>
                <a:effectLst/>
                <a:latin typeface="Segoe UI" panose="020B0502040204020203" pitchFamily="34" charset="0"/>
                <a:ea typeface="+mn-ea"/>
                <a:cs typeface="+mn-cs"/>
              </a:rPr>
              <a:t>The need for skilled security professionals has greatly increased, and supply cannot meet current or future demand. A </a:t>
            </a:r>
            <a:r>
              <a:rPr lang="en-US" sz="900" u="sng" kern="1200" dirty="0">
                <a:solidFill>
                  <a:schemeClr val="tx1"/>
                </a:solidFill>
                <a:effectLst/>
                <a:latin typeface="Segoe UI" panose="020B0502040204020203" pitchFamily="34" charset="0"/>
                <a:ea typeface="+mn-ea"/>
                <a:cs typeface="+mn-cs"/>
                <a:hlinkClick r:id="rId3"/>
              </a:rPr>
              <a:t>recent report</a:t>
            </a:r>
            <a:r>
              <a:rPr lang="en-US" sz="900" kern="1200" dirty="0">
                <a:solidFill>
                  <a:schemeClr val="tx1"/>
                </a:solidFill>
                <a:effectLst/>
                <a:latin typeface="Segoe UI" panose="020B0502040204020203" pitchFamily="34" charset="0"/>
                <a:ea typeface="+mn-ea"/>
                <a:cs typeface="+mn-cs"/>
              </a:rPr>
              <a:t> by CSO magazine showed that this global talent shortage will increase to 3.5 million </a:t>
            </a:r>
            <a:r>
              <a:rPr lang="en-US" sz="900" i="1" kern="1200" dirty="0">
                <a:solidFill>
                  <a:schemeClr val="tx1"/>
                </a:solidFill>
                <a:effectLst/>
                <a:latin typeface="Segoe UI" panose="020B0502040204020203" pitchFamily="34" charset="0"/>
                <a:ea typeface="+mn-ea"/>
                <a:cs typeface="+mn-cs"/>
              </a:rPr>
              <a:t>unfilled</a:t>
            </a:r>
            <a:r>
              <a:rPr lang="en-US" sz="900" kern="1200" dirty="0">
                <a:solidFill>
                  <a:schemeClr val="tx1"/>
                </a:solidFill>
                <a:effectLst/>
                <a:latin typeface="Segoe UI" panose="020B0502040204020203" pitchFamily="34" charset="0"/>
                <a:ea typeface="+mn-ea"/>
                <a:cs typeface="+mn-cs"/>
              </a:rPr>
              <a:t> security jobs by 2021.</a:t>
            </a:r>
          </a:p>
          <a:p>
            <a:r>
              <a:rPr lang="en-US" sz="900" kern="1200" dirty="0">
                <a:solidFill>
                  <a:schemeClr val="tx1"/>
                </a:solidFill>
                <a:effectLst/>
                <a:latin typeface="Segoe UI" panose="020B0502040204020203" pitchFamily="34" charset="0"/>
                <a:ea typeface="+mn-ea"/>
                <a:cs typeface="+mn-cs"/>
              </a:rPr>
              <a:t> </a:t>
            </a:r>
          </a:p>
          <a:p>
            <a:pPr lvl="0"/>
            <a:r>
              <a:rPr lang="en-US" sz="900" b="1" kern="1200" dirty="0">
                <a:solidFill>
                  <a:schemeClr val="tx1"/>
                </a:solidFill>
                <a:effectLst/>
                <a:latin typeface="Segoe UI" panose="020B0502040204020203" pitchFamily="34" charset="0"/>
                <a:ea typeface="+mn-ea"/>
                <a:cs typeface="+mn-cs"/>
              </a:rPr>
              <a:t>Investigation is complex and time-consuming</a:t>
            </a:r>
            <a:endParaRPr lang="en-US" sz="900" kern="1200" dirty="0">
              <a:solidFill>
                <a:schemeClr val="tx1"/>
              </a:solidFill>
              <a:effectLst/>
              <a:latin typeface="Segoe UI" panose="020B0502040204020203" pitchFamily="34" charset="0"/>
              <a:ea typeface="+mn-ea"/>
              <a:cs typeface="+mn-cs"/>
            </a:endParaRPr>
          </a:p>
          <a:p>
            <a:r>
              <a:rPr lang="en-US" sz="900" kern="1200" dirty="0">
                <a:solidFill>
                  <a:schemeClr val="tx1"/>
                </a:solidFill>
                <a:effectLst/>
                <a:latin typeface="Segoe UI" panose="020B0502040204020203" pitchFamily="34" charset="0"/>
                <a:ea typeface="+mn-ea"/>
                <a:cs typeface="+mn-cs"/>
              </a:rPr>
              <a:t>Every second counts when SecOps personnel are handling a threat that might jeopardize their organization. </a:t>
            </a:r>
            <a:r>
              <a:rPr lang="en-US" sz="900" b="1" kern="1200" dirty="0">
                <a:solidFill>
                  <a:schemeClr val="tx1"/>
                </a:solidFill>
                <a:effectLst/>
                <a:latin typeface="Segoe UI" panose="020B0502040204020203" pitchFamily="34" charset="0"/>
                <a:ea typeface="+mn-ea"/>
                <a:cs typeface="+mn-cs"/>
              </a:rPr>
              <a:t>The clock is ticking fast</a:t>
            </a:r>
            <a:r>
              <a:rPr lang="en-US" sz="900" kern="1200" dirty="0">
                <a:solidFill>
                  <a:schemeClr val="tx1"/>
                </a:solidFill>
                <a:effectLst/>
                <a:latin typeface="Segoe UI" panose="020B0502040204020203" pitchFamily="34" charset="0"/>
                <a:ea typeface="+mn-ea"/>
                <a:cs typeface="+mn-cs"/>
              </a:rPr>
              <a:t>, but investigation requires highly skilled security analysts and can often take days or weeks.</a:t>
            </a:r>
          </a:p>
          <a:p>
            <a:r>
              <a:rPr lang="en-US" sz="900" kern="1200" dirty="0">
                <a:solidFill>
                  <a:schemeClr val="tx1"/>
                </a:solidFill>
                <a:effectLst/>
                <a:latin typeface="Segoe UI" panose="020B0502040204020203" pitchFamily="34" charset="0"/>
                <a:ea typeface="+mn-ea"/>
                <a:cs typeface="+mn-cs"/>
              </a:rPr>
              <a:t> </a:t>
            </a:r>
          </a:p>
          <a:p>
            <a:pPr lvl="0"/>
            <a:r>
              <a:rPr lang="en-US" sz="900" b="1" kern="1200" dirty="0">
                <a:solidFill>
                  <a:schemeClr val="tx1"/>
                </a:solidFill>
                <a:effectLst/>
                <a:latin typeface="Segoe UI" panose="020B0502040204020203" pitchFamily="34" charset="0"/>
                <a:ea typeface="+mn-ea"/>
                <a:cs typeface="+mn-cs"/>
              </a:rPr>
              <a:t>Current solutions are not architected for today’s demands, or tomorrow’s</a:t>
            </a:r>
            <a:endParaRPr lang="en-US" sz="900" kern="1200" dirty="0">
              <a:solidFill>
                <a:schemeClr val="tx1"/>
              </a:solidFill>
              <a:effectLst/>
              <a:latin typeface="Segoe UI" panose="020B0502040204020203" pitchFamily="34" charset="0"/>
              <a:ea typeface="+mn-ea"/>
              <a:cs typeface="+mn-cs"/>
            </a:endParaRPr>
          </a:p>
          <a:p>
            <a:r>
              <a:rPr lang="en-US" sz="900" kern="1200" dirty="0">
                <a:solidFill>
                  <a:schemeClr val="tx1"/>
                </a:solidFill>
                <a:effectLst/>
                <a:latin typeface="Segoe UI" panose="020B0502040204020203" pitchFamily="34" charset="0"/>
                <a:ea typeface="+mn-ea"/>
                <a:cs typeface="+mn-cs"/>
              </a:rPr>
              <a:t>Legacy on-premises SIEMs require powerful hardware and extensive maintenance that make them expensive to operate. Storage and compute needs increase dramatically during an incident, which is difficult for an on-prem footprint to accommodate. The move to the cloud has enabled a new degree of enterprise scale-out, and with the explosion of cloud-born data, legacy SIEMs are less and less able to cope with the demand.</a:t>
            </a:r>
          </a:p>
          <a:p>
            <a:endParaRPr lang="en-US" dirty="0"/>
          </a:p>
        </p:txBody>
      </p:sp>
    </p:spTree>
    <p:extLst>
      <p:ext uri="{BB962C8B-B14F-4D97-AF65-F5344CB8AC3E}">
        <p14:creationId xmlns:p14="http://schemas.microsoft.com/office/powerpoint/2010/main" val="2255847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5A1116-9638-49C4-AFF7-1776FAD7DD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EAEBCDDA-D5FA-4CC5-B7A7-02B57B8B477C}"/>
              </a:ext>
            </a:extLst>
          </p:cNvPr>
          <p:cNvSpPr>
            <a:spLocks noGrp="1"/>
          </p:cNvSpPr>
          <p:nvPr>
            <p:ph type="body" idx="1"/>
          </p:nvPr>
        </p:nvSpPr>
        <p:spPr/>
        <p:txBody>
          <a:bodyPr/>
          <a:lstStyle/>
          <a:p>
            <a:r>
              <a:rPr lang="en-US" sz="882" b="0" i="0" u="none" strike="noStrike" kern="1200" dirty="0">
                <a:solidFill>
                  <a:schemeClr val="tx1"/>
                </a:solidFill>
                <a:effectLst/>
                <a:latin typeface="Segoe UI" panose="020B0502040204020203" pitchFamily="34" charset="0"/>
                <a:ea typeface="+mn-ea"/>
                <a:cs typeface="+mn-cs"/>
              </a:rPr>
              <a:t>After you connected your data sources to Azure Sentinel, you get instant visualization and analysis of data so that you can know what's happening across all your connected data sources, it enables interactive dashboards customized to your needs. Azure Sentinel gives you workbooks that provide you with the full power of tools already available in Azure as well as tables and charts that are built in to provide you with analytics for your logs and queries. You can either use built-in workbooks or create a new workbook easily, from scratch or based on an existing workbook. </a:t>
            </a:r>
            <a:endParaRPr lang="en-US" dirty="0"/>
          </a:p>
          <a:p>
            <a:endParaRPr lang="en-US" dirty="0"/>
          </a:p>
          <a:p>
            <a:pPr marL="171450" indent="-171450">
              <a:spcAft>
                <a:spcPts val="2400"/>
              </a:spcAft>
              <a:buFont typeface="Arial" panose="020B0604020202020204" pitchFamily="34" charset="0"/>
              <a:buChar char="•"/>
              <a:defRPr/>
            </a:pPr>
            <a:r>
              <a:rPr lang="en-US" sz="800" dirty="0"/>
              <a:t>Interactive dashboards</a:t>
            </a:r>
          </a:p>
          <a:p>
            <a:pPr marL="171450" indent="-171450">
              <a:spcAft>
                <a:spcPts val="2400"/>
              </a:spcAft>
              <a:buFont typeface="Arial" panose="020B0604020202020204" pitchFamily="34" charset="0"/>
              <a:buChar char="•"/>
              <a:defRPr/>
            </a:pPr>
            <a:r>
              <a:rPr lang="en-US" sz="800" dirty="0"/>
              <a:t>Combines </a:t>
            </a:r>
            <a:r>
              <a:rPr lang="en-US" sz="800" kern="1200" dirty="0">
                <a:solidFill>
                  <a:srgbClr val="0070C0"/>
                </a:solidFill>
                <a:latin typeface="Segoe UI" panose="020B0502040204020203" pitchFamily="34" charset="0"/>
                <a:ea typeface="+mn-ea"/>
                <a:cs typeface="+mn-cs"/>
              </a:rPr>
              <a:t>multiple kinds of visualizations </a:t>
            </a:r>
            <a:r>
              <a:rPr lang="en-US" sz="800" dirty="0"/>
              <a:t>– including graphs and maps</a:t>
            </a:r>
          </a:p>
          <a:p>
            <a:pPr marL="171450" indent="-171450">
              <a:spcAft>
                <a:spcPts val="2400"/>
              </a:spcAft>
              <a:buFont typeface="Arial" panose="020B0604020202020204" pitchFamily="34" charset="0"/>
              <a:buChar char="•"/>
              <a:defRPr/>
            </a:pPr>
            <a:r>
              <a:rPr lang="en-US" sz="800" kern="1200" dirty="0">
                <a:solidFill>
                  <a:srgbClr val="0070C0"/>
                </a:solidFill>
                <a:latin typeface="Segoe UI" panose="020B0502040204020203" pitchFamily="34" charset="0"/>
                <a:ea typeface="+mn-ea"/>
                <a:cs typeface="+mn-cs"/>
              </a:rPr>
              <a:t>Provides deep insights </a:t>
            </a:r>
            <a:r>
              <a:rPr lang="en-US" sz="800" dirty="0"/>
              <a:t>into a single data source or </a:t>
            </a:r>
            <a:r>
              <a:rPr lang="en-US" sz="800" kern="1200" dirty="0">
                <a:solidFill>
                  <a:srgbClr val="0070C0"/>
                </a:solidFill>
                <a:latin typeface="Segoe UI" panose="020B0502040204020203" pitchFamily="34" charset="0"/>
                <a:ea typeface="+mn-ea"/>
                <a:cs typeface="+mn-cs"/>
              </a:rPr>
              <a:t>combining multiple sources</a:t>
            </a:r>
          </a:p>
          <a:p>
            <a:pPr marL="171450" lvl="0" indent="-171450">
              <a:spcAft>
                <a:spcPts val="2400"/>
              </a:spcAft>
              <a:buFont typeface="Arial" panose="020B0604020202020204" pitchFamily="34" charset="0"/>
              <a:buChar char="•"/>
              <a:defRPr/>
            </a:pPr>
            <a:r>
              <a:rPr lang="en-US" sz="800" kern="1200" dirty="0">
                <a:solidFill>
                  <a:srgbClr val="0070C0"/>
                </a:solidFill>
                <a:latin typeface="Segoe UI" panose="020B0502040204020203" pitchFamily="34" charset="0"/>
                <a:ea typeface="+mn-ea"/>
                <a:cs typeface="+mn-cs"/>
              </a:rPr>
              <a:t>Powered by KQL queries</a:t>
            </a:r>
            <a:r>
              <a:rPr lang="en-US" sz="800" dirty="0"/>
              <a:t>, making workbooks easy to build and customize </a:t>
            </a:r>
          </a:p>
          <a:p>
            <a:endParaRPr lang="en-US" dirty="0"/>
          </a:p>
        </p:txBody>
      </p:sp>
    </p:spTree>
    <p:extLst>
      <p:ext uri="{BB962C8B-B14F-4D97-AF65-F5344CB8AC3E}">
        <p14:creationId xmlns:p14="http://schemas.microsoft.com/office/powerpoint/2010/main" val="1862099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5A1116-9638-49C4-AFF7-1776FAD7DD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11A1F719-BA37-46B6-A595-3AC0A1CED413}"/>
              </a:ext>
            </a:extLst>
          </p:cNvPr>
          <p:cNvSpPr>
            <a:spLocks noGrp="1"/>
          </p:cNvSpPr>
          <p:nvPr>
            <p:ph type="body" idx="1"/>
          </p:nvPr>
        </p:nvSpPr>
        <p:spPr/>
        <p:txBody>
          <a:bodyPr/>
          <a:lstStyle/>
          <a:p>
            <a:r>
              <a:rPr lang="en-US" dirty="0"/>
              <a:t>After you connect data sources to Azure Sentinel, the next step is to identify suspicious activities and threats. Azure Sentinel provides built-in templates to enable you to do this and get notified of such threats. These templates were designed by Microsoft’s team of security experts and analysts based on known threats, common attack vectors, and suspicious activity escalation chains. After you enable these templates, they will automatically search for suspicious activity across your environment. Many of them can be customized to search for, or filter out, activities according to your needs. </a:t>
            </a:r>
          </a:p>
          <a:p>
            <a:endParaRPr lang="en-US" dirty="0"/>
          </a:p>
          <a:p>
            <a:pPr marL="171450" indent="-171450">
              <a:spcAft>
                <a:spcPts val="2400"/>
              </a:spcAft>
              <a:buFont typeface="Arial" panose="020B0604020202020204" pitchFamily="34" charset="0"/>
              <a:buChar char="•"/>
              <a:defRPr/>
            </a:pPr>
            <a:r>
              <a:rPr lang="en-US" sz="900" dirty="0"/>
              <a:t>More than </a:t>
            </a:r>
            <a:r>
              <a:rPr lang="en-US" sz="900" kern="1200" dirty="0">
                <a:solidFill>
                  <a:schemeClr val="accent1"/>
                </a:solidFill>
                <a:latin typeface="Segoe UI" panose="020B0502040204020203" pitchFamily="34" charset="0"/>
                <a:ea typeface="+mn-ea"/>
                <a:cs typeface="+mn-cs"/>
              </a:rPr>
              <a:t>100 built-in alert rules</a:t>
            </a:r>
            <a:r>
              <a:rPr lang="en-US" sz="900" dirty="0"/>
              <a:t> were developed by Microsoft and community security experts</a:t>
            </a:r>
          </a:p>
          <a:p>
            <a:pPr marL="171450" indent="-171450">
              <a:spcAft>
                <a:spcPts val="2400"/>
              </a:spcAft>
              <a:buFont typeface="Arial" panose="020B0604020202020204" pitchFamily="34" charset="0"/>
              <a:buChar char="•"/>
              <a:defRPr/>
            </a:pPr>
            <a:r>
              <a:rPr lang="en-US" sz="900" dirty="0"/>
              <a:t>A wizard enables you to </a:t>
            </a:r>
            <a:r>
              <a:rPr lang="en-US" sz="900" kern="1200" dirty="0">
                <a:solidFill>
                  <a:schemeClr val="accent1"/>
                </a:solidFill>
                <a:latin typeface="Segoe UI" panose="020B0502040204020203" pitchFamily="34" charset="0"/>
                <a:ea typeface="+mn-ea"/>
                <a:cs typeface="+mn-cs"/>
              </a:rPr>
              <a:t>create your own analytics rules using KQL queries</a:t>
            </a:r>
            <a:r>
              <a:rPr lang="en-US" sz="900" dirty="0"/>
              <a:t> </a:t>
            </a:r>
          </a:p>
          <a:p>
            <a:pPr marL="171450" indent="-171450">
              <a:spcAft>
                <a:spcPts val="2400"/>
              </a:spcAft>
              <a:buFont typeface="Arial" panose="020B0604020202020204" pitchFamily="34" charset="0"/>
              <a:buChar char="•"/>
              <a:defRPr/>
            </a:pPr>
            <a:r>
              <a:rPr lang="en-US" sz="900" kern="1200" dirty="0">
                <a:solidFill>
                  <a:schemeClr val="accent1"/>
                </a:solidFill>
                <a:latin typeface="Segoe UI" panose="020B0502040204020203" pitchFamily="34" charset="0"/>
                <a:ea typeface="+mn-ea"/>
                <a:cs typeface="+mn-cs"/>
              </a:rPr>
              <a:t>Thresholds</a:t>
            </a:r>
            <a:r>
              <a:rPr lang="en-US" sz="900" dirty="0"/>
              <a:t> can be set to alert when activity levels exceed normal patterns</a:t>
            </a:r>
          </a:p>
          <a:p>
            <a:pPr marL="171450" indent="-171450">
              <a:spcAft>
                <a:spcPts val="2400"/>
              </a:spcAft>
              <a:buFont typeface="Arial" panose="020B0604020202020204" pitchFamily="34" charset="0"/>
              <a:buChar char="•"/>
              <a:defRPr/>
            </a:pPr>
            <a:r>
              <a:rPr lang="en-US" sz="900" kern="1200" dirty="0">
                <a:solidFill>
                  <a:schemeClr val="accent1"/>
                </a:solidFill>
                <a:latin typeface="Segoe UI" panose="020B0502040204020203" pitchFamily="34" charset="0"/>
                <a:ea typeface="+mn-ea"/>
                <a:cs typeface="+mn-cs"/>
              </a:rPr>
              <a:t>Correlation events with your threat intelligence and now with Microsoft intel about malicious URLs.</a:t>
            </a:r>
          </a:p>
          <a:p>
            <a:pPr marL="384432" lvl="1" indent="-171450">
              <a:spcAft>
                <a:spcPts val="2400"/>
              </a:spcAft>
              <a:buFont typeface="Arial" panose="020B0604020202020204" pitchFamily="34" charset="0"/>
              <a:buChar char="•"/>
              <a:defRPr/>
            </a:pPr>
            <a:r>
              <a:rPr lang="en-US" sz="900" kern="1200" dirty="0">
                <a:solidFill>
                  <a:schemeClr val="accent1"/>
                </a:solidFill>
                <a:latin typeface="Segoe UI" panose="020B0502040204020203" pitchFamily="34" charset="0"/>
                <a:ea typeface="+mn-ea"/>
                <a:cs typeface="+mn-cs"/>
              </a:rPr>
              <a:t>Microsoft has unparalleled view of evolving threat landscape</a:t>
            </a:r>
          </a:p>
          <a:p>
            <a:pPr marL="384432" lvl="1" indent="-171450">
              <a:spcAft>
                <a:spcPts val="2400"/>
              </a:spcAft>
              <a:buFont typeface="Arial" panose="020B0604020202020204" pitchFamily="34" charset="0"/>
              <a:buChar char="•"/>
              <a:defRPr/>
            </a:pPr>
            <a:r>
              <a:rPr lang="en-US" sz="900" kern="1200" dirty="0">
                <a:solidFill>
                  <a:schemeClr val="accent1"/>
                </a:solidFill>
                <a:latin typeface="Segoe UI" panose="020B0502040204020203" pitchFamily="34" charset="0"/>
                <a:ea typeface="+mn-ea"/>
                <a:cs typeface="+mn-cs"/>
              </a:rPr>
              <a:t>Customers can now match Microsoft URL TI with network logs</a:t>
            </a:r>
          </a:p>
          <a:p>
            <a:pPr marL="384432" marR="0" lvl="1" indent="-171450" algn="l" defTabSz="914367" rtl="0" eaLnBrk="1" fontAlgn="auto" latinLnBrk="0" hangingPunct="1">
              <a:lnSpc>
                <a:spcPct val="90000"/>
              </a:lnSpc>
              <a:spcBef>
                <a:spcPts val="0"/>
              </a:spcBef>
              <a:spcAft>
                <a:spcPts val="2400"/>
              </a:spcAft>
              <a:buClrTx/>
              <a:buSzTx/>
              <a:buFont typeface="Arial" panose="020B0604020202020204" pitchFamily="34" charset="0"/>
              <a:buChar char="•"/>
              <a:tabLst/>
              <a:defRPr/>
            </a:pPr>
            <a:r>
              <a:rPr lang="en-US" sz="900" kern="1200" dirty="0">
                <a:solidFill>
                  <a:schemeClr val="accent1"/>
                </a:solidFill>
                <a:latin typeface="Segoe UI" panose="020B0502040204020203" pitchFamily="34" charset="0"/>
                <a:ea typeface="+mn-ea"/>
                <a:cs typeface="+mn-cs"/>
              </a:rPr>
              <a:t>Matched MS indicators are added to the TI table for use like any other indicator</a:t>
            </a:r>
          </a:p>
          <a:p>
            <a:pPr marL="384432" lvl="1" indent="-171450">
              <a:spcAft>
                <a:spcPts val="2400"/>
              </a:spcAft>
              <a:buFont typeface="Arial" panose="020B0604020202020204" pitchFamily="34" charset="0"/>
              <a:buChar char="•"/>
              <a:defRPr/>
            </a:pPr>
            <a:r>
              <a:rPr lang="en-US" sz="900" kern="1200" dirty="0">
                <a:solidFill>
                  <a:schemeClr val="accent1"/>
                </a:solidFill>
                <a:latin typeface="Segoe UI" panose="020B0502040204020203" pitchFamily="34" charset="0"/>
                <a:ea typeface="+mn-ea"/>
                <a:cs typeface="+mn-cs"/>
              </a:rPr>
              <a:t>Retrospective lookbacks that match TI against historical event data and more TI types will be coming soon.</a:t>
            </a:r>
          </a:p>
          <a:p>
            <a:pPr marL="171450" indent="-171450">
              <a:spcAft>
                <a:spcPts val="2400"/>
              </a:spcAft>
              <a:buFont typeface="Arial" panose="020B0604020202020204" pitchFamily="34" charset="0"/>
              <a:buChar char="•"/>
              <a:defRPr/>
            </a:pPr>
            <a:r>
              <a:rPr lang="en-US" sz="900" dirty="0"/>
              <a:t>Alerts can be used to </a:t>
            </a:r>
            <a:r>
              <a:rPr lang="en-US" sz="900" kern="1200" dirty="0">
                <a:solidFill>
                  <a:schemeClr val="accent1"/>
                </a:solidFill>
                <a:latin typeface="Segoe UI" panose="020B0502040204020203" pitchFamily="34" charset="0"/>
                <a:ea typeface="+mn-ea"/>
                <a:cs typeface="+mn-cs"/>
              </a:rPr>
              <a:t>trigger automated playbooks</a:t>
            </a:r>
          </a:p>
          <a:p>
            <a:endParaRPr lang="en-US" dirty="0"/>
          </a:p>
        </p:txBody>
      </p:sp>
    </p:spTree>
    <p:extLst>
      <p:ext uri="{BB962C8B-B14F-4D97-AF65-F5344CB8AC3E}">
        <p14:creationId xmlns:p14="http://schemas.microsoft.com/office/powerpoint/2010/main" val="705540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5A1116-9638-49C4-AFF7-1776FAD7DD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E6100C96-3D8A-4F8B-9A93-C08BB3B75B58}"/>
              </a:ext>
            </a:extLst>
          </p:cNvPr>
          <p:cNvSpPr>
            <a:spLocks noGrp="1"/>
          </p:cNvSpPr>
          <p:nvPr>
            <p:ph type="body" idx="1"/>
          </p:nvPr>
        </p:nvSpPr>
        <p:spPr/>
        <p:txBody>
          <a:bodyPr/>
          <a:lstStyle/>
          <a:p>
            <a:pPr marL="0" indent="0">
              <a:spcAft>
                <a:spcPts val="2400"/>
              </a:spcAft>
              <a:buFont typeface="Arial" panose="020B0604020202020204" pitchFamily="34" charset="0"/>
              <a:buNone/>
              <a:defRPr/>
            </a:pPr>
            <a:r>
              <a:rPr lang="en-US" sz="800" kern="1200" dirty="0">
                <a:solidFill>
                  <a:schemeClr val="accent1"/>
                </a:solidFill>
                <a:latin typeface="Segoe UI" panose="020B0502040204020203" pitchFamily="34" charset="0"/>
                <a:ea typeface="+mn-ea"/>
                <a:cs typeface="+mn-cs"/>
              </a:rPr>
              <a:t>Analysts need to proactively look for threats that may not have been discovered by security apps. Azure Sentinel includes built-in hunting queries that guide you to ask the right questions to find previously undiscovered threats.</a:t>
            </a:r>
          </a:p>
          <a:p>
            <a:pPr marL="0" indent="0">
              <a:spcAft>
                <a:spcPts val="2400"/>
              </a:spcAft>
              <a:buFont typeface="Arial" panose="020B0604020202020204" pitchFamily="34" charset="0"/>
              <a:buNone/>
              <a:defRPr/>
            </a:pPr>
            <a:endParaRPr lang="en-US" sz="800" kern="1200" dirty="0">
              <a:solidFill>
                <a:schemeClr val="accent1"/>
              </a:solidFill>
              <a:latin typeface="Segoe UI" panose="020B0502040204020203" pitchFamily="34" charset="0"/>
              <a:ea typeface="+mn-ea"/>
              <a:cs typeface="+mn-cs"/>
            </a:endParaRPr>
          </a:p>
          <a:p>
            <a:pPr marL="0" indent="0">
              <a:spcAft>
                <a:spcPts val="2400"/>
              </a:spcAft>
              <a:buFont typeface="Arial" panose="020B0604020202020204" pitchFamily="34" charset="0"/>
              <a:buNone/>
              <a:defRPr/>
            </a:pPr>
            <a:r>
              <a:rPr lang="en-US" sz="800" kern="1200" dirty="0">
                <a:solidFill>
                  <a:schemeClr val="accent1"/>
                </a:solidFill>
                <a:latin typeface="Segoe UI" panose="020B0502040204020203" pitchFamily="34" charset="0"/>
                <a:ea typeface="+mn-ea"/>
                <a:cs typeface="+mn-cs"/>
              </a:rPr>
              <a:t>With Azure Sentinel hunting, you can take advantage of the following capabilities:</a:t>
            </a:r>
          </a:p>
          <a:p>
            <a:pPr marL="0" indent="0">
              <a:spcAft>
                <a:spcPts val="2400"/>
              </a:spcAft>
              <a:buFont typeface="Arial" panose="020B0604020202020204" pitchFamily="34" charset="0"/>
              <a:buNone/>
              <a:defRPr/>
            </a:pPr>
            <a:r>
              <a:rPr lang="en-US" sz="800" kern="1200" dirty="0">
                <a:solidFill>
                  <a:schemeClr val="accent1"/>
                </a:solidFill>
                <a:latin typeface="Segoe UI" panose="020B0502040204020203" pitchFamily="34" charset="0"/>
                <a:ea typeface="+mn-ea"/>
                <a:cs typeface="+mn-cs"/>
              </a:rPr>
              <a:t>• Built-in queries: A starting page provides preloaded query examples designed to get you started quickly and familiarize you with the tables and the query language. These built-in hunting queries are developed and fine-tuned by Microsoft security researchers and the GitHub community on a continuous basis to provide you with an entry point and help you start hunting for the beginnings of new attacks.</a:t>
            </a:r>
          </a:p>
          <a:p>
            <a:pPr marL="0" indent="0">
              <a:spcAft>
                <a:spcPts val="2400"/>
              </a:spcAft>
              <a:buFont typeface="Arial" panose="020B0604020202020204" pitchFamily="34" charset="0"/>
              <a:buNone/>
              <a:defRPr/>
            </a:pPr>
            <a:r>
              <a:rPr lang="en-US" sz="800" kern="1200" dirty="0">
                <a:solidFill>
                  <a:schemeClr val="accent1"/>
                </a:solidFill>
                <a:latin typeface="Segoe UI" panose="020B0502040204020203" pitchFamily="34" charset="0"/>
                <a:ea typeface="+mn-ea"/>
                <a:cs typeface="+mn-cs"/>
              </a:rPr>
              <a:t>• Powerful query language with IntelliSense: Built on top of a query language, this gives you the flexibility you need to take hunting to the  next level.</a:t>
            </a:r>
          </a:p>
          <a:p>
            <a:pPr marL="0" indent="0">
              <a:spcAft>
                <a:spcPts val="2400"/>
              </a:spcAft>
              <a:buFont typeface="Arial" panose="020B0604020202020204" pitchFamily="34" charset="0"/>
              <a:buNone/>
              <a:defRPr/>
            </a:pPr>
            <a:r>
              <a:rPr lang="en-US" dirty="0"/>
              <a:t>.• Use notebooks to automate investigation: Notebooks encapsulate all the hunting steps in a reusable playbook that can be shared with others in your organization.</a:t>
            </a:r>
          </a:p>
          <a:p>
            <a:r>
              <a:rPr lang="en-US" dirty="0"/>
              <a:t>• Query the stored data: The data is accessible in tables for you to query. For example, you can query process creation, DNS events, and many other event types.</a:t>
            </a:r>
          </a:p>
          <a:p>
            <a:r>
              <a:rPr lang="en-US" dirty="0"/>
              <a:t>• Links to community: Leverage the power of the greater community to find additional queries and data sources</a:t>
            </a:r>
          </a:p>
        </p:txBody>
      </p:sp>
    </p:spTree>
    <p:extLst>
      <p:ext uri="{BB962C8B-B14F-4D97-AF65-F5344CB8AC3E}">
        <p14:creationId xmlns:p14="http://schemas.microsoft.com/office/powerpoint/2010/main" val="3598490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5A1116-9638-49C4-AFF7-1776FAD7DD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5A937F33-D847-4543-B218-EC90A843A96D}"/>
              </a:ext>
            </a:extLst>
          </p:cNvPr>
          <p:cNvSpPr>
            <a:spLocks noGrp="1"/>
          </p:cNvSpPr>
          <p:nvPr>
            <p:ph type="body" idx="1"/>
          </p:nvPr>
        </p:nvSpPr>
        <p:spPr/>
        <p:txBody>
          <a:bodyPr/>
          <a:lstStyle/>
          <a:p>
            <a:r>
              <a:rPr lang="en-US" sz="882" b="0" i="0" u="none" strike="noStrike" kern="1200" dirty="0">
                <a:solidFill>
                  <a:schemeClr val="tx1"/>
                </a:solidFill>
                <a:effectLst/>
                <a:latin typeface="Segoe UI" panose="020B0502040204020203" pitchFamily="34" charset="0"/>
                <a:ea typeface="+mn-ea"/>
                <a:cs typeface="+mn-cs"/>
              </a:rPr>
              <a:t>Azure Sentinel lets you create advanced alert rules, that generate incidents that you can assign and investigate.  It gives you a prioritized list of alerts to formulate your incident response. An incident is created based on analytic rules that you created in the </a:t>
            </a:r>
            <a:r>
              <a:rPr lang="en-US" sz="882" b="1" i="0" u="none" strike="noStrike" kern="1200" dirty="0">
                <a:solidFill>
                  <a:schemeClr val="tx1"/>
                </a:solidFill>
                <a:effectLst/>
                <a:latin typeface="Segoe UI" panose="020B0502040204020203" pitchFamily="34" charset="0"/>
                <a:ea typeface="+mn-ea"/>
                <a:cs typeface="+mn-cs"/>
              </a:rPr>
              <a:t>Analytics</a:t>
            </a:r>
            <a:r>
              <a:rPr lang="en-US" sz="882" b="0" i="0" u="none" strike="noStrike" kern="1200" dirty="0">
                <a:solidFill>
                  <a:schemeClr val="tx1"/>
                </a:solidFill>
                <a:effectLst/>
                <a:latin typeface="Segoe UI" panose="020B0502040204020203" pitchFamily="34" charset="0"/>
                <a:ea typeface="+mn-ea"/>
                <a:cs typeface="+mn-cs"/>
              </a:rPr>
              <a:t> page. The properties related to the alerts, such as severity, and status, are set at the incident level. After you let Azure Sentinel know what kinds of threats you're looking for and how to find them, you can monitor detected threats by investigating incidents.</a:t>
            </a:r>
          </a:p>
          <a:p>
            <a:r>
              <a:rPr lang="en-US" sz="882" b="0" i="0" u="none" strike="noStrike" kern="1200" dirty="0">
                <a:solidFill>
                  <a:schemeClr val="tx1"/>
                </a:solidFill>
                <a:effectLst/>
                <a:latin typeface="Segoe UI" panose="020B0502040204020203" pitchFamily="34" charset="0"/>
                <a:ea typeface="+mn-ea"/>
                <a:cs typeface="+mn-cs"/>
              </a:rPr>
              <a:t>You can complete the following tasks quickly:</a:t>
            </a:r>
            <a:endParaRPr lang="en-US" dirty="0"/>
          </a:p>
          <a:p>
            <a:pPr marL="171450" marR="0" lvl="0" indent="-171450" algn="l" defTabSz="914367" rtl="0" eaLnBrk="1" fontAlgn="auto" latinLnBrk="0" hangingPunct="1">
              <a:lnSpc>
                <a:spcPct val="90000"/>
              </a:lnSpc>
              <a:spcBef>
                <a:spcPts val="0"/>
              </a:spcBef>
              <a:spcAft>
                <a:spcPts val="2400"/>
              </a:spcAft>
              <a:buClrTx/>
              <a:buSzTx/>
              <a:buFont typeface="Arial" panose="020B0604020202020204" pitchFamily="34" charset="0"/>
              <a:buChar char="•"/>
              <a:tabLst/>
              <a:defRPr/>
            </a:pPr>
            <a:r>
              <a:rPr lang="en-US" sz="800" kern="1200" dirty="0">
                <a:solidFill>
                  <a:schemeClr val="accent1"/>
                </a:solidFill>
                <a:latin typeface="Segoe UI" panose="020B0502040204020203" pitchFamily="34" charset="0"/>
                <a:ea typeface="+mn-ea"/>
                <a:cs typeface="+mn-cs"/>
              </a:rPr>
              <a:t>Monitor for alerts, events, and bookmarks </a:t>
            </a:r>
            <a:r>
              <a:rPr lang="en-US" sz="800" dirty="0"/>
              <a:t>related to a particular security threat, </a:t>
            </a:r>
            <a:r>
              <a:rPr lang="en-US" sz="800" kern="1200" dirty="0">
                <a:solidFill>
                  <a:schemeClr val="accent1"/>
                </a:solidFill>
                <a:latin typeface="Segoe UI" panose="020B0502040204020203" pitchFamily="34" charset="0"/>
                <a:ea typeface="+mn-ea"/>
                <a:cs typeface="+mn-cs"/>
              </a:rPr>
              <a:t>Automatically created from alerts </a:t>
            </a:r>
            <a:r>
              <a:rPr lang="en-US" sz="800" dirty="0"/>
              <a:t>or initiated by a security analyst when threat hunting</a:t>
            </a:r>
          </a:p>
          <a:p>
            <a:pPr marL="171450" indent="-171450">
              <a:spcAft>
                <a:spcPts val="2400"/>
              </a:spcAft>
              <a:buFont typeface="Arial" panose="020B0604020202020204" pitchFamily="34" charset="0"/>
              <a:buChar char="•"/>
              <a:defRPr/>
            </a:pPr>
            <a:r>
              <a:rPr lang="en-US" sz="800" kern="1200" dirty="0">
                <a:solidFill>
                  <a:schemeClr val="accent1"/>
                </a:solidFill>
                <a:latin typeface="Segoe UI" panose="020B0502040204020203" pitchFamily="34" charset="0"/>
                <a:ea typeface="+mn-ea"/>
                <a:cs typeface="+mn-cs"/>
              </a:rPr>
              <a:t>Assign to analysts </a:t>
            </a:r>
            <a:r>
              <a:rPr lang="en-US" sz="800" dirty="0"/>
              <a:t>for further investigation and status can be tracked</a:t>
            </a:r>
          </a:p>
          <a:p>
            <a:pPr marL="171450" indent="-171450">
              <a:spcAft>
                <a:spcPts val="2400"/>
              </a:spcAft>
              <a:buFont typeface="Arial" panose="020B0604020202020204" pitchFamily="34" charset="0"/>
              <a:buChar char="•"/>
              <a:defRPr/>
            </a:pPr>
            <a:r>
              <a:rPr lang="en-US" sz="800" dirty="0"/>
              <a:t>Analysts can easily </a:t>
            </a:r>
            <a:r>
              <a:rPr lang="en-US" sz="800" kern="1200" dirty="0">
                <a:solidFill>
                  <a:schemeClr val="accent1"/>
                </a:solidFill>
                <a:latin typeface="Segoe UI" panose="020B0502040204020203" pitchFamily="34" charset="0"/>
                <a:ea typeface="+mn-ea"/>
                <a:cs typeface="+mn-cs"/>
              </a:rPr>
              <a:t>tag incidents </a:t>
            </a:r>
            <a:r>
              <a:rPr lang="en-US" sz="800" dirty="0"/>
              <a:t>and</a:t>
            </a:r>
            <a:r>
              <a:rPr lang="en-US" sz="800" kern="1200" dirty="0">
                <a:solidFill>
                  <a:schemeClr val="accent1"/>
                </a:solidFill>
                <a:latin typeface="Segoe UI" panose="020B0502040204020203" pitchFamily="34" charset="0"/>
                <a:ea typeface="+mn-ea"/>
                <a:cs typeface="+mn-cs"/>
              </a:rPr>
              <a:t> </a:t>
            </a:r>
            <a:br>
              <a:rPr lang="en-US" sz="800" kern="1200" dirty="0">
                <a:solidFill>
                  <a:schemeClr val="accent1"/>
                </a:solidFill>
                <a:latin typeface="Segoe UI" panose="020B0502040204020203" pitchFamily="34" charset="0"/>
                <a:ea typeface="+mn-ea"/>
                <a:cs typeface="+mn-cs"/>
              </a:rPr>
            </a:br>
            <a:r>
              <a:rPr lang="en-US" sz="800" kern="1200" dirty="0">
                <a:solidFill>
                  <a:schemeClr val="accent1"/>
                </a:solidFill>
                <a:latin typeface="Segoe UI" panose="020B0502040204020203" pitchFamily="34" charset="0"/>
                <a:ea typeface="+mn-ea"/>
                <a:cs typeface="+mn-cs"/>
              </a:rPr>
              <a:t>add comments</a:t>
            </a:r>
          </a:p>
          <a:p>
            <a:pPr marL="171450" indent="-171450">
              <a:spcAft>
                <a:spcPts val="2400"/>
              </a:spcAft>
              <a:buFont typeface="Arial" panose="020B0604020202020204" pitchFamily="34" charset="0"/>
              <a:buChar char="•"/>
              <a:defRPr/>
            </a:pPr>
            <a:r>
              <a:rPr lang="en-US" sz="800" kern="1200" dirty="0">
                <a:solidFill>
                  <a:schemeClr val="accent1"/>
                </a:solidFill>
                <a:latin typeface="Segoe UI" panose="020B0502040204020203" pitchFamily="34" charset="0"/>
                <a:ea typeface="+mn-ea"/>
                <a:cs typeface="+mn-cs"/>
              </a:rPr>
              <a:t>Trigger automated playbooks </a:t>
            </a:r>
            <a:r>
              <a:rPr lang="en-US" sz="800" dirty="0"/>
              <a:t>from incidents</a:t>
            </a:r>
          </a:p>
          <a:p>
            <a:endParaRPr lang="en-US" dirty="0"/>
          </a:p>
        </p:txBody>
      </p:sp>
    </p:spTree>
    <p:extLst>
      <p:ext uri="{BB962C8B-B14F-4D97-AF65-F5344CB8AC3E}">
        <p14:creationId xmlns:p14="http://schemas.microsoft.com/office/powerpoint/2010/main" val="2082794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5A1116-9638-49C4-AFF7-1776FAD7DD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61E90850-11E9-46F8-8846-D94777A53B47}"/>
              </a:ext>
            </a:extLst>
          </p:cNvPr>
          <p:cNvSpPr>
            <a:spLocks noGrp="1"/>
          </p:cNvSpPr>
          <p:nvPr>
            <p:ph type="body" idx="1"/>
          </p:nvPr>
        </p:nvSpPr>
        <p:spPr/>
        <p:txBody>
          <a:bodyPr/>
          <a:lstStyle/>
          <a:p>
            <a:r>
              <a:rPr lang="en-US" sz="882" b="0" i="0" u="none" strike="noStrike" kern="1200" dirty="0">
                <a:solidFill>
                  <a:schemeClr val="tx1"/>
                </a:solidFill>
                <a:effectLst/>
                <a:latin typeface="Segoe UI" panose="020B0502040204020203" pitchFamily="34" charset="0"/>
                <a:ea typeface="+mn-ea"/>
                <a:cs typeface="+mn-cs"/>
              </a:rPr>
              <a:t>Graphical and AI-based investigation will reduce the time it takes to understand the full scope of an attack and its impact. The investigation graph enables analysts to ask the right questions for each investigation. The investigation graph helps you understand the scope, and identify the root cause, of a potential security threat by correlating relevant data with any involved entity. You can dive deeper and investigate any entity presented in the graph by selecting it and choosing between different expansion options.</a:t>
            </a:r>
          </a:p>
          <a:p>
            <a:r>
              <a:rPr lang="en-US" sz="882" b="0" i="0" u="none" strike="noStrike" kern="1200" dirty="0">
                <a:solidFill>
                  <a:schemeClr val="tx1"/>
                </a:solidFill>
                <a:effectLst/>
                <a:latin typeface="Segoe UI" panose="020B0502040204020203" pitchFamily="34" charset="0"/>
                <a:ea typeface="+mn-ea"/>
                <a:cs typeface="+mn-cs"/>
              </a:rPr>
              <a:t>The investigation graph provides you with:</a:t>
            </a:r>
          </a:p>
          <a:p>
            <a:r>
              <a:rPr lang="en-US" sz="882" b="1" i="0" u="none" strike="noStrike" kern="1200" dirty="0">
                <a:solidFill>
                  <a:schemeClr val="tx1"/>
                </a:solidFill>
                <a:effectLst/>
                <a:latin typeface="Segoe UI" panose="020B0502040204020203" pitchFamily="34" charset="0"/>
                <a:ea typeface="+mn-ea"/>
                <a:cs typeface="+mn-cs"/>
              </a:rPr>
              <a:t>Visual context from raw data</a:t>
            </a:r>
            <a:r>
              <a:rPr lang="en-US" sz="882" b="0" i="0" u="none" strike="noStrike" kern="1200" dirty="0">
                <a:solidFill>
                  <a:schemeClr val="tx1"/>
                </a:solidFill>
                <a:effectLst/>
                <a:latin typeface="Segoe UI" panose="020B0502040204020203" pitchFamily="34" charset="0"/>
                <a:ea typeface="+mn-ea"/>
                <a:cs typeface="+mn-cs"/>
              </a:rPr>
              <a:t>: The live, visual graph displays entity relationships extracted automatically from the raw data. This enables you to easily see connections across different data sources.</a:t>
            </a:r>
          </a:p>
          <a:p>
            <a:r>
              <a:rPr lang="en-US" sz="882" b="1" i="0" u="none" strike="noStrike" kern="1200" dirty="0">
                <a:solidFill>
                  <a:schemeClr val="tx1"/>
                </a:solidFill>
                <a:effectLst/>
                <a:latin typeface="Segoe UI" panose="020B0502040204020203" pitchFamily="34" charset="0"/>
                <a:ea typeface="+mn-ea"/>
                <a:cs typeface="+mn-cs"/>
              </a:rPr>
              <a:t>Full investigation scope discovery</a:t>
            </a:r>
            <a:r>
              <a:rPr lang="en-US" sz="882" b="0" i="0" u="none" strike="noStrike" kern="1200" dirty="0">
                <a:solidFill>
                  <a:schemeClr val="tx1"/>
                </a:solidFill>
                <a:effectLst/>
                <a:latin typeface="Segoe UI" panose="020B0502040204020203" pitchFamily="34" charset="0"/>
                <a:ea typeface="+mn-ea"/>
                <a:cs typeface="+mn-cs"/>
              </a:rPr>
              <a:t>: Expand your investigation scope using built-in exploration queries to surface the full scope of a breach.</a:t>
            </a:r>
          </a:p>
          <a:p>
            <a:r>
              <a:rPr lang="en-US" sz="882" b="1" i="0" u="none" strike="noStrike" kern="1200" dirty="0">
                <a:solidFill>
                  <a:schemeClr val="tx1"/>
                </a:solidFill>
                <a:effectLst/>
                <a:latin typeface="Segoe UI" panose="020B0502040204020203" pitchFamily="34" charset="0"/>
                <a:ea typeface="+mn-ea"/>
                <a:cs typeface="+mn-cs"/>
              </a:rPr>
              <a:t>Built-in investigation steps</a:t>
            </a:r>
            <a:r>
              <a:rPr lang="en-US" sz="882" b="0" i="0" u="none" strike="noStrike" kern="1200" dirty="0">
                <a:solidFill>
                  <a:schemeClr val="tx1"/>
                </a:solidFill>
                <a:effectLst/>
                <a:latin typeface="Segoe UI" panose="020B0502040204020203" pitchFamily="34" charset="0"/>
                <a:ea typeface="+mn-ea"/>
                <a:cs typeface="+mn-cs"/>
              </a:rPr>
              <a:t>: Use predefined exploration options to make sure you are asking the right questions in the face of a threat.</a:t>
            </a:r>
          </a:p>
          <a:p>
            <a:endParaRPr lang="en-US" dirty="0"/>
          </a:p>
        </p:txBody>
      </p:sp>
    </p:spTree>
    <p:extLst>
      <p:ext uri="{BB962C8B-B14F-4D97-AF65-F5344CB8AC3E}">
        <p14:creationId xmlns:p14="http://schemas.microsoft.com/office/powerpoint/2010/main" val="21472354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grpSp>
        <p:nvGrpSpPr>
          <p:cNvPr id="9" name="Group 4" descr="Microsoft Ignite The Tour logo">
            <a:extLst>
              <a:ext uri="{FF2B5EF4-FFF2-40B4-BE49-F238E27FC236}">
                <a16:creationId xmlns:a16="http://schemas.microsoft.com/office/drawing/2014/main" id="{147F2C60-DDCE-4C1B-AEA3-F213C4F1E781}"/>
              </a:ext>
            </a:extLst>
          </p:cNvPr>
          <p:cNvGrpSpPr>
            <a:grpSpLocks noChangeAspect="1"/>
          </p:cNvGrpSpPr>
          <p:nvPr userDrawn="1"/>
        </p:nvGrpSpPr>
        <p:grpSpPr bwMode="black">
          <a:xfrm>
            <a:off x="537712" y="2913735"/>
            <a:ext cx="4655288" cy="1284967"/>
            <a:chOff x="342" y="1465"/>
            <a:chExt cx="2565" cy="708"/>
          </a:xfrm>
        </p:grpSpPr>
        <p:sp>
          <p:nvSpPr>
            <p:cNvPr id="10" name="Freeform 5">
              <a:extLst>
                <a:ext uri="{FF2B5EF4-FFF2-40B4-BE49-F238E27FC236}">
                  <a16:creationId xmlns:a16="http://schemas.microsoft.com/office/drawing/2014/main" id="{5C8A7BA6-FE12-4B47-8B9C-2C33A4629346}"/>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C93A63F9-CDCB-491F-879D-800E02564217}"/>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82601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30105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708910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4539217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7349778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11230887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4003413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1718051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387949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8996369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0389234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53221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75610233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460013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1514696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0527427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5533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157170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66577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83498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98244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36855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31336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6385680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2817205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74846"/>
          </a:xfrm>
          <a:prstGeom prst="rect">
            <a:avLst/>
          </a:prstGeom>
          <a:noFill/>
        </p:spPr>
        <p:txBody>
          <a:bodyPr wrap="square" rtlCol="0">
            <a:spAutoFit/>
          </a:bodyPr>
          <a:lstStyle/>
          <a:p>
            <a:pPr defTabSz="914225"/>
            <a:endParaRPr lang="en-US" sz="1800" dirty="0">
              <a:solidFill>
                <a:prstClr val="black"/>
              </a:solidFill>
            </a:endParaRPr>
          </a:p>
        </p:txBody>
      </p:sp>
      <p:sp>
        <p:nvSpPr>
          <p:cNvPr id="16" name="Text Placeholder 9"/>
          <p:cNvSpPr>
            <a:spLocks noGrp="1"/>
          </p:cNvSpPr>
          <p:nvPr>
            <p:ph type="body" sz="quarter" idx="13" hasCustomPrompt="1"/>
          </p:nvPr>
        </p:nvSpPr>
        <p:spPr>
          <a:xfrm>
            <a:off x="1"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Course Title</a:t>
            </a:r>
          </a:p>
        </p:txBody>
      </p:sp>
    </p:spTree>
    <p:extLst>
      <p:ext uri="{BB962C8B-B14F-4D97-AF65-F5344CB8AC3E}">
        <p14:creationId xmlns:p14="http://schemas.microsoft.com/office/powerpoint/2010/main" val="1462520097"/>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1" y="3376961"/>
            <a:ext cx="11684000" cy="2235200"/>
          </a:xfrm>
          <a:prstGeom prst="rect">
            <a:avLst/>
          </a:prstGeom>
          <a:noFill/>
          <a:ln>
            <a:noFill/>
          </a:ln>
        </p:spPr>
        <p:txBody>
          <a:bodyPr vert="horz" wrap="square" lIns="243805" tIns="182854" rIns="121903" bIns="60952" rtlCol="0" anchor="t" anchorCtr="0">
            <a:noAutofit/>
          </a:bodyPr>
          <a:lstStyle/>
          <a:p>
            <a:pPr defTabSz="609468">
              <a:lnSpc>
                <a:spcPct val="90000"/>
              </a:lnSpc>
              <a:spcAft>
                <a:spcPts val="800"/>
              </a:spcAft>
            </a:pPr>
            <a:r>
              <a:rPr lang="en-US" sz="1333" dirty="0">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468">
              <a:lnSpc>
                <a:spcPct val="90000"/>
              </a:lnSpc>
              <a:spcAft>
                <a:spcPts val="800"/>
              </a:spcAft>
            </a:pPr>
            <a:r>
              <a:rPr lang="en-US" sz="1333" dirty="0">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468">
              <a:lnSpc>
                <a:spcPct val="90000"/>
              </a:lnSpc>
              <a:spcAft>
                <a:spcPts val="800"/>
              </a:spcAft>
            </a:pPr>
            <a:r>
              <a:rPr lang="en-US" sz="1333" dirty="0">
                <a:solidFill>
                  <a:srgbClr val="000000">
                    <a:alpha val="87000"/>
                  </a:srgbClr>
                </a:solidFill>
              </a:rPr>
              <a:t>For more information, see Use of Microsoft Copyrighted Content at</a:t>
            </a:r>
          </a:p>
          <a:p>
            <a:pPr algn="ctr" defTabSz="609468">
              <a:lnSpc>
                <a:spcPct val="90000"/>
              </a:lnSpc>
              <a:spcAft>
                <a:spcPts val="800"/>
              </a:spcAft>
            </a:pPr>
            <a:r>
              <a:rPr lang="en-US" sz="1333" dirty="0">
                <a:solidFill>
                  <a:srgbClr val="000000">
                    <a:alpha val="87000"/>
                  </a:srgbClr>
                </a:solidFill>
                <a:hlinkClick r:id="rId2"/>
              </a:rPr>
              <a:t>http://www.microsoft.com/about/legal/permissions/</a:t>
            </a:r>
            <a:endParaRPr lang="en-US" sz="1333" dirty="0">
              <a:solidFill>
                <a:srgbClr val="000000">
                  <a:alpha val="87000"/>
                </a:srgbClr>
              </a:solidFill>
            </a:endParaRPr>
          </a:p>
        </p:txBody>
      </p:sp>
      <p:sp>
        <p:nvSpPr>
          <p:cNvPr id="7" name="TextBox 6"/>
          <p:cNvSpPr txBox="1"/>
          <p:nvPr userDrawn="1"/>
        </p:nvSpPr>
        <p:spPr>
          <a:xfrm>
            <a:off x="310777" y="103985"/>
            <a:ext cx="3149600" cy="406400"/>
          </a:xfrm>
          <a:prstGeom prst="rect">
            <a:avLst/>
          </a:prstGeom>
          <a:noFill/>
          <a:ln>
            <a:noFill/>
          </a:ln>
        </p:spPr>
        <p:txBody>
          <a:bodyPr vert="horz" wrap="none" lIns="243805" tIns="182854" rIns="121903" bIns="60952" rtlCol="0" anchor="ctr" anchorCtr="0">
            <a:noAutofit/>
          </a:bodyPr>
          <a:lstStyle/>
          <a:p>
            <a:pPr defTabSz="609468"/>
            <a:r>
              <a:rPr lang="en-US" sz="1467" b="1" dirty="0">
                <a:solidFill>
                  <a:srgbClr val="000000"/>
                </a:solidFill>
              </a:rPr>
              <a:t>Conditions and Terms of Use</a:t>
            </a:r>
            <a:endParaRPr lang="en-US" sz="1467" dirty="0">
              <a:solidFill>
                <a:srgbClr val="000000"/>
              </a:solidFill>
            </a:endParaRPr>
          </a:p>
        </p:txBody>
      </p:sp>
      <p:sp>
        <p:nvSpPr>
          <p:cNvPr id="8" name="TextBox 7"/>
          <p:cNvSpPr txBox="1"/>
          <p:nvPr userDrawn="1"/>
        </p:nvSpPr>
        <p:spPr>
          <a:xfrm>
            <a:off x="307789" y="2868962"/>
            <a:ext cx="3149600" cy="370545"/>
          </a:xfrm>
          <a:prstGeom prst="rect">
            <a:avLst/>
          </a:prstGeom>
          <a:noFill/>
          <a:ln>
            <a:noFill/>
          </a:ln>
        </p:spPr>
        <p:txBody>
          <a:bodyPr vert="horz" wrap="none" lIns="243805" tIns="182854" rIns="121903" bIns="60952" rtlCol="0" anchor="ctr" anchorCtr="0">
            <a:noAutofit/>
          </a:bodyPr>
          <a:lstStyle/>
          <a:p>
            <a:pPr defTabSz="609468"/>
            <a:r>
              <a:rPr lang="en-US" sz="1467" b="1" dirty="0">
                <a:solidFill>
                  <a:srgbClr val="000000"/>
                </a:solidFill>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05" tIns="182854" rIns="121903" bIns="60952" rtlCol="0" anchor="ctr" anchorCtr="0">
            <a:noAutofit/>
          </a:bodyPr>
          <a:lstStyle/>
          <a:p>
            <a:pPr defTabSz="609468"/>
            <a:r>
              <a:rPr lang="en-US" sz="1067" dirty="0">
                <a:solidFill>
                  <a:srgbClr val="277EB5"/>
                </a:solidFill>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05" tIns="182854" rIns="121903" bIns="60952" rtlCol="0" anchor="ctr" anchorCtr="0">
            <a:noAutofit/>
          </a:bodyPr>
          <a:lstStyle/>
          <a:p>
            <a:pPr defTabSz="609468"/>
            <a:r>
              <a:rPr lang="en-US" sz="1067" dirty="0">
                <a:solidFill>
                  <a:srgbClr val="277EB5"/>
                </a:solidFill>
              </a:rPr>
              <a:t>© 2015 Microsoft Corporation. All rights reserved.</a:t>
            </a:r>
          </a:p>
        </p:txBody>
      </p:sp>
      <p:sp>
        <p:nvSpPr>
          <p:cNvPr id="11" name="TextBox 10"/>
          <p:cNvSpPr txBox="1"/>
          <p:nvPr userDrawn="1"/>
        </p:nvSpPr>
        <p:spPr>
          <a:xfrm>
            <a:off x="304801" y="613936"/>
            <a:ext cx="11684000" cy="2438400"/>
          </a:xfrm>
          <a:prstGeom prst="rect">
            <a:avLst/>
          </a:prstGeom>
          <a:noFill/>
          <a:ln>
            <a:noFill/>
          </a:ln>
        </p:spPr>
        <p:txBody>
          <a:bodyPr vert="horz" wrap="square" lIns="243805" tIns="182854" rIns="121903" bIns="60952" rtlCol="0" anchor="t" anchorCtr="0">
            <a:normAutofit lnSpcReduction="10000"/>
          </a:bodyPr>
          <a:lstStyle/>
          <a:p>
            <a:pPr defTabSz="609468">
              <a:spcAft>
                <a:spcPts val="800"/>
              </a:spcAft>
            </a:pPr>
            <a:r>
              <a:rPr lang="en-US" sz="1333" dirty="0">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468">
              <a:spcAft>
                <a:spcPts val="800"/>
              </a:spcAft>
            </a:pPr>
            <a:r>
              <a:rPr lang="en-US" sz="1333" dirty="0">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468">
              <a:spcAft>
                <a:spcPts val="800"/>
              </a:spcAft>
            </a:pPr>
            <a:r>
              <a:rPr lang="en-US" sz="1333" dirty="0">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468">
              <a:spcAft>
                <a:spcPts val="800"/>
              </a:spcAft>
            </a:pPr>
            <a:endParaRPr lang="en-US" sz="1333" dirty="0">
              <a:solidFill>
                <a:srgbClr val="000000">
                  <a:alpha val="87000"/>
                </a:srgbClr>
              </a:solidFill>
            </a:endParaRPr>
          </a:p>
        </p:txBody>
      </p:sp>
    </p:spTree>
    <p:extLst>
      <p:ext uri="{BB962C8B-B14F-4D97-AF65-F5344CB8AC3E}">
        <p14:creationId xmlns:p14="http://schemas.microsoft.com/office/powerpoint/2010/main" val="4053442428"/>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3"/>
            <a:ext cx="11274552" cy="685800"/>
          </a:xfrm>
        </p:spPr>
        <p:txBody>
          <a:bodyPr>
            <a:normAutofit/>
          </a:bodyPr>
          <a:lstStyle>
            <a:lvl1pPr>
              <a:defRPr sz="3200"/>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a:xfrm>
            <a:off x="8850631" y="6356351"/>
            <a:ext cx="2743200" cy="365125"/>
          </a:xfrm>
        </p:spPr>
        <p:txBody>
          <a:bodyPr/>
          <a:lstStyle/>
          <a:p>
            <a:fld id="{AFFF257A-30C5-4AFB-911B-BE4CEEA1EA82}" type="slidenum">
              <a:rPr lang="en-US" smtClean="0">
                <a:solidFill>
                  <a:prstClr val="black">
                    <a:tint val="75000"/>
                  </a:prstClr>
                </a:solidFill>
              </a:rPr>
              <a:pPr/>
              <a:t>‹#›</a:t>
            </a:fld>
            <a:endParaRPr lang="en-US" dirty="0">
              <a:solidFill>
                <a:prstClr val="black">
                  <a:tint val="75000"/>
                </a:prstClr>
              </a:solidFill>
            </a:endParaRPr>
          </a:p>
        </p:txBody>
      </p:sp>
      <p:sp>
        <p:nvSpPr>
          <p:cNvPr id="7" name="Text Placeholder 6"/>
          <p:cNvSpPr>
            <a:spLocks noGrp="1"/>
          </p:cNvSpPr>
          <p:nvPr>
            <p:ph type="body" sz="quarter" idx="13"/>
          </p:nvPr>
        </p:nvSpPr>
        <p:spPr>
          <a:xfrm>
            <a:off x="402337" y="1143000"/>
            <a:ext cx="11173968" cy="4956048"/>
          </a:xfrm>
        </p:spPr>
        <p:txBody>
          <a:bodyPr/>
          <a:lstStyle>
            <a:lvl1pPr>
              <a:lnSpc>
                <a:spcPct val="120000"/>
              </a:lnSpc>
              <a:spcBef>
                <a:spcPts val="0"/>
              </a:spcBef>
              <a:spcAft>
                <a:spcPts val="300"/>
              </a:spcAft>
              <a:defRPr sz="2000"/>
            </a:lvl1pPr>
            <a:lvl2pPr>
              <a:lnSpc>
                <a:spcPct val="120000"/>
              </a:lnSpc>
              <a:spcBef>
                <a:spcPts val="0"/>
              </a:spcBef>
              <a:spcAft>
                <a:spcPts val="300"/>
              </a:spcAft>
              <a:buSzPct val="90000"/>
              <a:defRPr sz="1800"/>
            </a:lvl2pPr>
            <a:lvl3pPr>
              <a:lnSpc>
                <a:spcPct val="120000"/>
              </a:lnSpc>
              <a:spcBef>
                <a:spcPts val="0"/>
              </a:spcBef>
              <a:spcAft>
                <a:spcPts val="300"/>
              </a:spcAft>
              <a:defRPr sz="1600"/>
            </a:lvl3pPr>
            <a:lvl4pPr>
              <a:lnSpc>
                <a:spcPct val="120000"/>
              </a:lnSpc>
              <a:spcBef>
                <a:spcPts val="0"/>
              </a:spcBef>
              <a:spcAft>
                <a:spcPts val="300"/>
              </a:spcAft>
              <a:defRPr sz="1600"/>
            </a:lvl4pPr>
            <a:lvl5pPr>
              <a:lnSpc>
                <a:spcPct val="120000"/>
              </a:lnSpc>
              <a:spcBef>
                <a:spcPts val="0"/>
              </a:spcBef>
              <a:spcAft>
                <a:spcPts val="3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84937053"/>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1"/>
            <a:ext cx="11277600" cy="685800"/>
          </a:xfrm>
          <a:noFill/>
        </p:spPr>
        <p:txBody>
          <a:bodyPr rIns="91440">
            <a:noAutofit/>
          </a:bodyPr>
          <a:lstStyle>
            <a:lvl1pPr>
              <a:defRPr sz="3200" baseline="0">
                <a:solidFill>
                  <a:srgbClr val="0A5BBA"/>
                </a:solidFill>
                <a:latin typeface="Segoe UI Light" panose="020B0502040204020203" pitchFamily="34" charset="0"/>
                <a:cs typeface="Segoe UI Light" panose="020B0502040204020203" pitchFamily="34" charset="0"/>
              </a:defRPr>
            </a:lvl1pPr>
          </a:lstStyle>
          <a:p>
            <a:r>
              <a:rPr lang="en-US" dirty="0"/>
              <a:t>Notes Continued</a:t>
            </a:r>
          </a:p>
        </p:txBody>
      </p:sp>
      <p:sp>
        <p:nvSpPr>
          <p:cNvPr id="5" name="Slide Number Placeholder 4"/>
          <p:cNvSpPr>
            <a:spLocks noGrp="1"/>
          </p:cNvSpPr>
          <p:nvPr>
            <p:ph type="sldNum" sz="quarter" idx="12"/>
          </p:nvPr>
        </p:nvSpPr>
        <p:spPr>
          <a:xfrm>
            <a:off x="8850631" y="6356351"/>
            <a:ext cx="2743200" cy="365125"/>
          </a:xfrm>
        </p:spPr>
        <p:txBody>
          <a:bodyPr/>
          <a:lstStyle/>
          <a:p>
            <a:fld id="{AFFF257A-30C5-4AFB-911B-BE4CEEA1EA8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27284662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1"/>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dirty="0"/>
              <a:t>Module #: Module Title</a:t>
            </a:r>
          </a:p>
        </p:txBody>
      </p:sp>
      <p:sp>
        <p:nvSpPr>
          <p:cNvPr id="8" name="Slide Number Placeholder 3"/>
          <p:cNvSpPr txBox="1">
            <a:spLocks/>
          </p:cNvSpPr>
          <p:nvPr userDrawn="1"/>
        </p:nvSpPr>
        <p:spPr>
          <a:xfrm>
            <a:off x="4673600" y="6477002"/>
            <a:ext cx="2844800" cy="365125"/>
          </a:xfrm>
          <a:prstGeom prst="rect">
            <a:avLst/>
          </a:prstGeom>
        </p:spPr>
        <p:txBody>
          <a:bodyPr vert="horz" lIns="182854" tIns="45713" rIns="182854" bIns="45713"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Module Overview</a:t>
            </a:r>
          </a:p>
        </p:txBody>
      </p:sp>
    </p:spTree>
    <p:extLst>
      <p:ext uri="{BB962C8B-B14F-4D97-AF65-F5344CB8AC3E}">
        <p14:creationId xmlns:p14="http://schemas.microsoft.com/office/powerpoint/2010/main" val="4145006126"/>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1"/>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1"/>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1"/>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Lesson: Lesson Title</a:t>
            </a:r>
          </a:p>
        </p:txBody>
      </p:sp>
    </p:spTree>
    <p:extLst>
      <p:ext uri="{BB962C8B-B14F-4D97-AF65-F5344CB8AC3E}">
        <p14:creationId xmlns:p14="http://schemas.microsoft.com/office/powerpoint/2010/main" val="546364230"/>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1"/>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dirty="0"/>
              <a:t>Add single point here</a:t>
            </a:r>
          </a:p>
        </p:txBody>
      </p:sp>
      <p:sp>
        <p:nvSpPr>
          <p:cNvPr id="8" name="Slide Number Placeholder 3"/>
          <p:cNvSpPr txBox="1">
            <a:spLocks/>
          </p:cNvSpPr>
          <p:nvPr userDrawn="1"/>
        </p:nvSpPr>
        <p:spPr>
          <a:xfrm>
            <a:off x="4673600" y="6477002"/>
            <a:ext cx="2844800" cy="365125"/>
          </a:xfrm>
          <a:prstGeom prst="rect">
            <a:avLst/>
          </a:prstGeom>
        </p:spPr>
        <p:txBody>
          <a:bodyPr vert="horz" lIns="182854" tIns="45713" rIns="182854" bIns="45713"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1" y="6356351"/>
            <a:ext cx="2743200" cy="365125"/>
          </a:xfrm>
        </p:spPr>
        <p:txBody>
          <a:bodyPr/>
          <a:lstStyle/>
          <a:p>
            <a:fld id="{AFFF257A-30C5-4AFB-911B-BE4CEEA1EA8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7520410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74846"/>
          </a:xfrm>
          <a:prstGeom prst="rect">
            <a:avLst/>
          </a:prstGeom>
          <a:noFill/>
        </p:spPr>
        <p:txBody>
          <a:bodyPr wrap="square" rtlCol="0">
            <a:spAutoFit/>
          </a:bodyPr>
          <a:lstStyle/>
          <a:p>
            <a:pPr defTabSz="914225"/>
            <a:endParaRPr lang="en-US" sz="1800" dirty="0">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39"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Demonstration: Title of Demo</a:t>
            </a:r>
          </a:p>
        </p:txBody>
      </p:sp>
    </p:spTree>
    <p:extLst>
      <p:ext uri="{BB962C8B-B14F-4D97-AF65-F5344CB8AC3E}">
        <p14:creationId xmlns:p14="http://schemas.microsoft.com/office/powerpoint/2010/main" val="19503147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7619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74846"/>
          </a:xfrm>
          <a:prstGeom prst="rect">
            <a:avLst/>
          </a:prstGeom>
          <a:noFill/>
        </p:spPr>
        <p:txBody>
          <a:bodyPr wrap="square" rtlCol="0">
            <a:spAutoFit/>
          </a:bodyPr>
          <a:lstStyle/>
          <a:p>
            <a:pPr defTabSz="914225"/>
            <a:endParaRPr lang="en-US" sz="1800" dirty="0">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39"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Lab: Title of Lab</a:t>
            </a:r>
          </a:p>
        </p:txBody>
      </p:sp>
    </p:spTree>
    <p:extLst>
      <p:ext uri="{BB962C8B-B14F-4D97-AF65-F5344CB8AC3E}">
        <p14:creationId xmlns:p14="http://schemas.microsoft.com/office/powerpoint/2010/main" val="306907627"/>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9" name="Text Placeholder 18"/>
          <p:cNvSpPr>
            <a:spLocks noGrp="1"/>
          </p:cNvSpPr>
          <p:nvPr>
            <p:ph type="body" sz="quarter" idx="16" hasCustomPrompt="1"/>
          </p:nvPr>
        </p:nvSpPr>
        <p:spPr>
          <a:xfrm>
            <a:off x="1"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3" name="TextBox 12"/>
          <p:cNvSpPr txBox="1"/>
          <p:nvPr userDrawn="1"/>
        </p:nvSpPr>
        <p:spPr>
          <a:xfrm>
            <a:off x="0" y="1143000"/>
            <a:ext cx="6096000" cy="374846"/>
          </a:xfrm>
          <a:prstGeom prst="rect">
            <a:avLst/>
          </a:prstGeom>
          <a:noFill/>
        </p:spPr>
        <p:txBody>
          <a:bodyPr wrap="square" rtlCol="0">
            <a:spAutoFit/>
          </a:bodyPr>
          <a:lstStyle/>
          <a:p>
            <a:pPr defTabSz="914225"/>
            <a:endParaRPr lang="en-US" sz="1800" dirty="0">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1504956619"/>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1"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1964792555"/>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146853999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dirty="0"/>
              <a:t>Click to edit slide content</a:t>
            </a:r>
          </a:p>
        </p:txBody>
      </p:sp>
      <p:sp>
        <p:nvSpPr>
          <p:cNvPr id="6" name="Date Placeholder 2"/>
          <p:cNvSpPr>
            <a:spLocks noGrp="1"/>
          </p:cNvSpPr>
          <p:nvPr>
            <p:ph type="dt" sz="half" idx="10"/>
          </p:nvPr>
        </p:nvSpPr>
        <p:spPr>
          <a:xfrm>
            <a:off x="0" y="6492877"/>
            <a:ext cx="2844800" cy="365125"/>
          </a:xfrm>
        </p:spPr>
        <p:txBody>
          <a:bodyPr/>
          <a:lstStyle>
            <a:lvl1pPr>
              <a:defRPr>
                <a:solidFill>
                  <a:srgbClr val="3F3F3F"/>
                </a:solidFill>
                <a:latin typeface="+mn-lt"/>
              </a:defRPr>
            </a:lvl1pPr>
          </a:lstStyle>
          <a:p>
            <a:endParaRPr lang="en-US" dirty="0"/>
          </a:p>
        </p:txBody>
      </p:sp>
      <p:sp>
        <p:nvSpPr>
          <p:cNvPr id="8" name="Slide Number Placeholder 3"/>
          <p:cNvSpPr txBox="1">
            <a:spLocks/>
          </p:cNvSpPr>
          <p:nvPr userDrawn="1"/>
        </p:nvSpPr>
        <p:spPr>
          <a:xfrm>
            <a:off x="4673600" y="6477002"/>
            <a:ext cx="2844800" cy="365125"/>
          </a:xfrm>
          <a:prstGeom prst="rect">
            <a:avLst/>
          </a:prstGeom>
        </p:spPr>
        <p:txBody>
          <a:bodyPr vert="horz" lIns="182854" tIns="45713" rIns="182854" bIns="45713"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31" y="6356351"/>
            <a:ext cx="2743200" cy="365125"/>
          </a:xfrm>
        </p:spPr>
        <p:txBody>
          <a:bodyPr/>
          <a:lstStyle/>
          <a:p>
            <a:fld id="{AFFF257A-30C5-4AFB-911B-BE4CEEA1EA8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85599479"/>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a:xfrm>
            <a:off x="0" y="6492877"/>
            <a:ext cx="2844800" cy="365125"/>
          </a:xfrm>
        </p:spPr>
        <p:txBody>
          <a:bodyPr/>
          <a:lstStyle>
            <a:lvl1pPr>
              <a:defRPr>
                <a:solidFill>
                  <a:srgbClr val="3F3F3F"/>
                </a:solidFill>
                <a:latin typeface="+mn-lt"/>
              </a:defRPr>
            </a:lvl1pPr>
          </a:lstStyle>
          <a:p>
            <a:endParaRPr lang="en-US" dirty="0"/>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dirty="0"/>
              <a:t>Click to edit slide content</a:t>
            </a:r>
          </a:p>
        </p:txBody>
      </p:sp>
      <p:sp>
        <p:nvSpPr>
          <p:cNvPr id="6" name="Slide Number Placeholder 3"/>
          <p:cNvSpPr txBox="1">
            <a:spLocks/>
          </p:cNvSpPr>
          <p:nvPr userDrawn="1"/>
        </p:nvSpPr>
        <p:spPr>
          <a:xfrm>
            <a:off x="4673600" y="6477002"/>
            <a:ext cx="2844800" cy="365125"/>
          </a:xfrm>
          <a:prstGeom prst="rect">
            <a:avLst/>
          </a:prstGeom>
        </p:spPr>
        <p:txBody>
          <a:bodyPr vert="horz" lIns="182854" tIns="45713" rIns="182854" bIns="45713"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31" y="6356351"/>
            <a:ext cx="2743200" cy="365125"/>
          </a:xfrm>
        </p:spPr>
        <p:txBody>
          <a:bodyPr/>
          <a:lstStyle/>
          <a:p>
            <a:fld id="{AFFF257A-30C5-4AFB-911B-BE4CEEA1EA8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880321728"/>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1"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1"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1"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4"/>
          <p:cNvSpPr>
            <a:spLocks noGrp="1"/>
          </p:cNvSpPr>
          <p:nvPr>
            <p:ph type="sldNum" sz="quarter" idx="17"/>
          </p:nvPr>
        </p:nvSpPr>
        <p:spPr>
          <a:xfrm>
            <a:off x="8850631" y="6356351"/>
            <a:ext cx="2743200" cy="365125"/>
          </a:xfrm>
        </p:spPr>
        <p:txBody>
          <a:bodyPr/>
          <a:lstStyle/>
          <a:p>
            <a:fld id="{AFFF257A-30C5-4AFB-911B-BE4CEEA1EA8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459560732"/>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1"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1"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1"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492877"/>
            <a:ext cx="2844800" cy="365125"/>
          </a:xfrm>
        </p:spPr>
        <p:txBody>
          <a:bodyPr/>
          <a:lstStyle>
            <a:lvl1pPr>
              <a:defRPr>
                <a:solidFill>
                  <a:srgbClr val="3F3F3F"/>
                </a:solidFill>
                <a:latin typeface="+mn-lt"/>
              </a:defRPr>
            </a:lvl1pPr>
          </a:lstStyle>
          <a:p>
            <a:endParaRPr lang="en-US" dirty="0"/>
          </a:p>
        </p:txBody>
      </p:sp>
      <p:sp>
        <p:nvSpPr>
          <p:cNvPr id="13" name="Slide Number Placeholder 3"/>
          <p:cNvSpPr txBox="1">
            <a:spLocks/>
          </p:cNvSpPr>
          <p:nvPr userDrawn="1"/>
        </p:nvSpPr>
        <p:spPr>
          <a:xfrm>
            <a:off x="4673600" y="6477002"/>
            <a:ext cx="2844800" cy="365125"/>
          </a:xfrm>
          <a:prstGeom prst="rect">
            <a:avLst/>
          </a:prstGeom>
        </p:spPr>
        <p:txBody>
          <a:bodyPr vert="horz" lIns="182854" tIns="45713" rIns="182854" bIns="45713"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1" y="6356351"/>
            <a:ext cx="2743200" cy="365125"/>
          </a:xfrm>
        </p:spPr>
        <p:txBody>
          <a:bodyPr/>
          <a:lstStyle/>
          <a:p>
            <a:fld id="{AFFF257A-30C5-4AFB-911B-BE4CEEA1EA8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74075110"/>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1"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1"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1"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492877"/>
            <a:ext cx="2844800" cy="365125"/>
          </a:xfrm>
        </p:spPr>
        <p:txBody>
          <a:bodyPr/>
          <a:lstStyle>
            <a:lvl1pPr>
              <a:defRPr>
                <a:solidFill>
                  <a:srgbClr val="3F3F3F"/>
                </a:solidFill>
                <a:latin typeface="+mn-lt"/>
              </a:defRPr>
            </a:lvl1pPr>
          </a:lstStyle>
          <a:p>
            <a:endParaRPr lang="en-US" dirty="0"/>
          </a:p>
        </p:txBody>
      </p:sp>
      <p:sp>
        <p:nvSpPr>
          <p:cNvPr id="12" name="Slide Number Placeholder 3"/>
          <p:cNvSpPr txBox="1">
            <a:spLocks/>
          </p:cNvSpPr>
          <p:nvPr userDrawn="1"/>
        </p:nvSpPr>
        <p:spPr>
          <a:xfrm>
            <a:off x="4673600" y="6477002"/>
            <a:ext cx="2844800" cy="365125"/>
          </a:xfrm>
          <a:prstGeom prst="rect">
            <a:avLst/>
          </a:prstGeom>
        </p:spPr>
        <p:txBody>
          <a:bodyPr vert="horz" lIns="182854" tIns="45713" rIns="182854" bIns="45713"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1" y="6356351"/>
            <a:ext cx="2743200" cy="365125"/>
          </a:xfrm>
        </p:spPr>
        <p:txBody>
          <a:bodyPr/>
          <a:lstStyle/>
          <a:p>
            <a:fld id="{AFFF257A-30C5-4AFB-911B-BE4CEEA1EA8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84172755"/>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dirty="0"/>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1"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476982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757099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dirty="0"/>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0"/>
          <p:cNvSpPr>
            <a:spLocks noGrp="1"/>
          </p:cNvSpPr>
          <p:nvPr>
            <p:ph type="body" sz="quarter" idx="14"/>
          </p:nvPr>
        </p:nvSpPr>
        <p:spPr>
          <a:xfrm>
            <a:off x="3048001"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icture Placeholder 22"/>
          <p:cNvSpPr>
            <a:spLocks noGrp="1"/>
          </p:cNvSpPr>
          <p:nvPr>
            <p:ph type="pic" sz="quarter" idx="15"/>
          </p:nvPr>
        </p:nvSpPr>
        <p:spPr>
          <a:xfrm>
            <a:off x="3048001" y="1143000"/>
            <a:ext cx="3048000" cy="2286000"/>
          </a:xfrm>
        </p:spPr>
        <p:txBody>
          <a:bodyPr/>
          <a:lstStyle/>
          <a:p>
            <a:r>
              <a:rPr lang="en-US" dirty="0"/>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dirty="0"/>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dirty="0"/>
              <a:t>Click icon to add picture</a:t>
            </a:r>
          </a:p>
        </p:txBody>
      </p:sp>
    </p:spTree>
    <p:extLst>
      <p:ext uri="{BB962C8B-B14F-4D97-AF65-F5344CB8AC3E}">
        <p14:creationId xmlns:p14="http://schemas.microsoft.com/office/powerpoint/2010/main" val="336324988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9" name="Title 1"/>
          <p:cNvSpPr>
            <a:spLocks noGrp="1"/>
          </p:cNvSpPr>
          <p:nvPr>
            <p:ph type="title" hasCustomPrompt="1"/>
          </p:nvPr>
        </p:nvSpPr>
        <p:spPr>
          <a:xfrm>
            <a:off x="1"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7" name="Date Placeholder 2"/>
          <p:cNvSpPr>
            <a:spLocks noGrp="1"/>
          </p:cNvSpPr>
          <p:nvPr>
            <p:ph type="dt" sz="half" idx="10"/>
          </p:nvPr>
        </p:nvSpPr>
        <p:spPr>
          <a:xfrm>
            <a:off x="0" y="6492877"/>
            <a:ext cx="2844800" cy="365125"/>
          </a:xfrm>
        </p:spPr>
        <p:txBody>
          <a:bodyPr/>
          <a:lstStyle>
            <a:lvl1pPr>
              <a:defRPr>
                <a:solidFill>
                  <a:srgbClr val="3F3F3F"/>
                </a:solidFill>
                <a:latin typeface="+mn-lt"/>
              </a:defRPr>
            </a:lvl1pPr>
          </a:lstStyle>
          <a:p>
            <a:endParaRPr lang="en-US" dirty="0"/>
          </a:p>
        </p:txBody>
      </p:sp>
      <p:sp>
        <p:nvSpPr>
          <p:cNvPr id="10" name="Slide Number Placeholder 3"/>
          <p:cNvSpPr txBox="1">
            <a:spLocks/>
          </p:cNvSpPr>
          <p:nvPr userDrawn="1"/>
        </p:nvSpPr>
        <p:spPr>
          <a:xfrm>
            <a:off x="4673600" y="6477002"/>
            <a:ext cx="2844800" cy="365125"/>
          </a:xfrm>
          <a:prstGeom prst="rect">
            <a:avLst/>
          </a:prstGeom>
        </p:spPr>
        <p:txBody>
          <a:bodyPr vert="horz" lIns="182854" tIns="45713" rIns="182854" bIns="45713"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1" y="6356351"/>
            <a:ext cx="2743200" cy="365125"/>
          </a:xfrm>
        </p:spPr>
        <p:txBody>
          <a:bodyPr/>
          <a:lstStyle/>
          <a:p>
            <a:fld id="{AFFF257A-30C5-4AFB-911B-BE4CEEA1EA8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40782135"/>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3" name="TextBox 12"/>
          <p:cNvSpPr txBox="1"/>
          <p:nvPr userDrawn="1"/>
        </p:nvSpPr>
        <p:spPr>
          <a:xfrm>
            <a:off x="0" y="1143000"/>
            <a:ext cx="6096000" cy="374846"/>
          </a:xfrm>
          <a:prstGeom prst="rect">
            <a:avLst/>
          </a:prstGeom>
          <a:noFill/>
        </p:spPr>
        <p:txBody>
          <a:bodyPr wrap="square" rtlCol="0">
            <a:spAutoFit/>
          </a:bodyPr>
          <a:lstStyle/>
          <a:p>
            <a:pPr defTabSz="914225"/>
            <a:endParaRPr lang="en-US" sz="1800" dirty="0">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1731035203"/>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74846"/>
          </a:xfrm>
          <a:prstGeom prst="rect">
            <a:avLst/>
          </a:prstGeom>
          <a:noFill/>
        </p:spPr>
        <p:txBody>
          <a:bodyPr wrap="square" rtlCol="0">
            <a:spAutoFit/>
          </a:bodyPr>
          <a:lstStyle/>
          <a:p>
            <a:pPr defTabSz="914225"/>
            <a:endParaRPr lang="en-US" sz="1800" dirty="0">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3106146485"/>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117"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1"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4" name="Date Placeholder 3"/>
          <p:cNvSpPr>
            <a:spLocks noGrp="1"/>
          </p:cNvSpPr>
          <p:nvPr>
            <p:ph type="dt" sz="half" idx="2"/>
          </p:nvPr>
        </p:nvSpPr>
        <p:spPr>
          <a:xfrm>
            <a:off x="0" y="6356352"/>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dirty="0">
              <a:solidFill>
                <a:prstClr val="white"/>
              </a:solidFill>
            </a:endParaRPr>
          </a:p>
        </p:txBody>
      </p:sp>
      <p:sp>
        <p:nvSpPr>
          <p:cNvPr id="8" name="Slide Number Placeholder 4"/>
          <p:cNvSpPr>
            <a:spLocks noGrp="1"/>
          </p:cNvSpPr>
          <p:nvPr>
            <p:ph type="sldNum" sz="quarter" idx="12"/>
          </p:nvPr>
        </p:nvSpPr>
        <p:spPr>
          <a:xfrm>
            <a:off x="8850631" y="6356351"/>
            <a:ext cx="2743200" cy="365125"/>
          </a:xfrm>
        </p:spPr>
        <p:txBody>
          <a:bodyPr/>
          <a:lstStyle/>
          <a:p>
            <a:fld id="{AFFF257A-30C5-4AFB-911B-BE4CEEA1EA8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6142214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dirty="0"/>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117"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1"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5" name="Date Placeholder 3"/>
          <p:cNvSpPr>
            <a:spLocks noGrp="1"/>
          </p:cNvSpPr>
          <p:nvPr>
            <p:ph type="dt" sz="half" idx="2"/>
          </p:nvPr>
        </p:nvSpPr>
        <p:spPr>
          <a:xfrm>
            <a:off x="0" y="6356352"/>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dirty="0">
              <a:solidFill>
                <a:prstClr val="white"/>
              </a:solidFill>
            </a:endParaRPr>
          </a:p>
        </p:txBody>
      </p:sp>
      <p:sp>
        <p:nvSpPr>
          <p:cNvPr id="9" name="Slide Number Placeholder 4"/>
          <p:cNvSpPr>
            <a:spLocks noGrp="1"/>
          </p:cNvSpPr>
          <p:nvPr>
            <p:ph type="sldNum" sz="quarter" idx="12"/>
          </p:nvPr>
        </p:nvSpPr>
        <p:spPr>
          <a:xfrm>
            <a:off x="8850631" y="6356351"/>
            <a:ext cx="2743200" cy="365125"/>
          </a:xfrm>
        </p:spPr>
        <p:txBody>
          <a:bodyPr/>
          <a:lstStyle/>
          <a:p>
            <a:fld id="{AFFF257A-30C5-4AFB-911B-BE4CEEA1EA8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053757335"/>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userDrawn="1"/>
        </p:nvSpPr>
        <p:spPr>
          <a:xfrm>
            <a:off x="101601" y="6019801"/>
            <a:ext cx="11754657" cy="525721"/>
          </a:xfrm>
          <a:prstGeom prst="rect">
            <a:avLst/>
          </a:prstGeom>
          <a:noFill/>
        </p:spPr>
        <p:txBody>
          <a:bodyPr wrap="square" rtlCol="0">
            <a:spAutoFit/>
          </a:bodyPr>
          <a:lstStyle/>
          <a:p>
            <a:pPr defTabSz="914225">
              <a:lnSpc>
                <a:spcPct val="120000"/>
              </a:lnSpc>
            </a:pPr>
            <a:r>
              <a:rPr lang="en-US" sz="800" dirty="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94409883"/>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7" name="Picture Placeholder 4"/>
          <p:cNvSpPr>
            <a:spLocks noGrp="1"/>
          </p:cNvSpPr>
          <p:nvPr>
            <p:ph type="pic" sz="quarter" idx="17"/>
          </p:nvPr>
        </p:nvSpPr>
        <p:spPr>
          <a:xfrm>
            <a:off x="10363201" y="3218"/>
            <a:ext cx="1828800" cy="504534"/>
          </a:xfrm>
        </p:spPr>
        <p:txBody>
          <a:bodyPr/>
          <a:lstStyle>
            <a:lvl1pPr>
              <a:defRPr>
                <a:solidFill>
                  <a:srgbClr val="000000"/>
                </a:solidFill>
              </a:defRPr>
            </a:lvl1pPr>
          </a:lstStyle>
          <a:p>
            <a:r>
              <a:rPr lang="en-US" dirty="0"/>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101601" y="6019801"/>
            <a:ext cx="11754657" cy="525721"/>
          </a:xfrm>
          <a:prstGeom prst="rect">
            <a:avLst/>
          </a:prstGeom>
          <a:noFill/>
        </p:spPr>
        <p:txBody>
          <a:bodyPr wrap="square" rtlCol="0">
            <a:spAutoFit/>
          </a:bodyPr>
          <a:lstStyle/>
          <a:p>
            <a:pPr defTabSz="914225">
              <a:lnSpc>
                <a:spcPct val="120000"/>
              </a:lnSpc>
            </a:pPr>
            <a:r>
              <a:rPr lang="en-US" sz="800" dirty="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0221073"/>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1601" y="6019801"/>
            <a:ext cx="11754657" cy="525721"/>
          </a:xfrm>
          <a:prstGeom prst="rect">
            <a:avLst/>
          </a:prstGeom>
          <a:noFill/>
        </p:spPr>
        <p:txBody>
          <a:bodyPr wrap="square" rtlCol="0">
            <a:spAutoFit/>
          </a:bodyPr>
          <a:lstStyle/>
          <a:p>
            <a:pPr defTabSz="914225">
              <a:lnSpc>
                <a:spcPct val="120000"/>
              </a:lnSpc>
            </a:pPr>
            <a:r>
              <a:rPr lang="en-US" sz="800" dirty="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22968596"/>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dirty="0"/>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1601" y="6019801"/>
            <a:ext cx="11754657" cy="525721"/>
          </a:xfrm>
          <a:prstGeom prst="rect">
            <a:avLst/>
          </a:prstGeom>
          <a:noFill/>
        </p:spPr>
        <p:txBody>
          <a:bodyPr wrap="square" rtlCol="0">
            <a:spAutoFit/>
          </a:bodyPr>
          <a:lstStyle/>
          <a:p>
            <a:pPr defTabSz="914225">
              <a:lnSpc>
                <a:spcPct val="120000"/>
              </a:lnSpc>
            </a:pPr>
            <a:r>
              <a:rPr lang="en-US" sz="800" dirty="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82198969"/>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49332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2"/>
            <a:ext cx="7620000" cy="4246563"/>
          </a:xfrm>
          <a:prstGeom prst="rect">
            <a:avLst/>
          </a:prstGeom>
        </p:spPr>
        <p:txBody>
          <a:bodyPr vert="horz" lIns="91440" tIns="45720">
            <a:normAutofit/>
          </a:bodyPr>
          <a:lstStyle>
            <a:lvl1pPr marL="0" indent="0">
              <a:spcBef>
                <a:spcPts val="600"/>
              </a:spcBef>
              <a:buFontTx/>
              <a:buNone/>
              <a:tabLst>
                <a:tab pos="630117"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Section Title</a:t>
            </a:r>
          </a:p>
        </p:txBody>
      </p:sp>
      <p:sp>
        <p:nvSpPr>
          <p:cNvPr id="9" name="Text Placeholder 12"/>
          <p:cNvSpPr>
            <a:spLocks noGrp="1"/>
          </p:cNvSpPr>
          <p:nvPr>
            <p:ph type="body" sz="quarter" idx="14" hasCustomPrompt="1"/>
          </p:nvPr>
        </p:nvSpPr>
        <p:spPr>
          <a:xfrm>
            <a:off x="1"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dirty="0"/>
              <a:t>Enter header here.</a:t>
            </a:r>
          </a:p>
        </p:txBody>
      </p:sp>
    </p:spTree>
    <p:extLst>
      <p:ext uri="{BB962C8B-B14F-4D97-AF65-F5344CB8AC3E}">
        <p14:creationId xmlns:p14="http://schemas.microsoft.com/office/powerpoint/2010/main" val="1834792463"/>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1" y="3376961"/>
            <a:ext cx="11684000" cy="2235200"/>
          </a:xfrm>
          <a:prstGeom prst="rect">
            <a:avLst/>
          </a:prstGeom>
          <a:noFill/>
          <a:ln>
            <a:noFill/>
          </a:ln>
        </p:spPr>
        <p:txBody>
          <a:bodyPr vert="horz" wrap="square" lIns="243805" tIns="182854" rIns="121903" bIns="60952" rtlCol="0" anchor="t" anchorCtr="0">
            <a:noAutofit/>
          </a:bodyPr>
          <a:lstStyle/>
          <a:p>
            <a:pPr defTabSz="914225">
              <a:lnSpc>
                <a:spcPct val="90000"/>
              </a:lnSpc>
              <a:spcAft>
                <a:spcPts val="800"/>
              </a:spcAft>
            </a:pPr>
            <a:r>
              <a:rPr lang="en-US" sz="1333" dirty="0">
                <a:solidFill>
                  <a:srgbClr val="3F3F3F">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914225">
              <a:lnSpc>
                <a:spcPct val="90000"/>
              </a:lnSpc>
              <a:spcAft>
                <a:spcPts val="800"/>
              </a:spcAft>
            </a:pPr>
            <a:r>
              <a:rPr lang="en-US" sz="1333" dirty="0">
                <a:solidFill>
                  <a:srgbClr val="3F3F3F">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914225">
              <a:lnSpc>
                <a:spcPct val="90000"/>
              </a:lnSpc>
              <a:spcAft>
                <a:spcPts val="800"/>
              </a:spcAft>
            </a:pPr>
            <a:r>
              <a:rPr lang="en-US" sz="1333" dirty="0">
                <a:solidFill>
                  <a:srgbClr val="3F3F3F">
                    <a:alpha val="87000"/>
                  </a:srgbClr>
                </a:solidFill>
              </a:rPr>
              <a:t>For more information, see Use of Microsoft Copyrighted Content at</a:t>
            </a:r>
          </a:p>
          <a:p>
            <a:pPr algn="ctr" defTabSz="914225">
              <a:lnSpc>
                <a:spcPct val="90000"/>
              </a:lnSpc>
              <a:spcAft>
                <a:spcPts val="800"/>
              </a:spcAft>
            </a:pPr>
            <a:r>
              <a:rPr lang="en-US" sz="1333" dirty="0">
                <a:solidFill>
                  <a:srgbClr val="3F3F3F">
                    <a:alpha val="87000"/>
                  </a:srgbClr>
                </a:solidFill>
                <a:hlinkClick r:id="rId2"/>
              </a:rPr>
              <a:t>http://www.microsoft.com/about/legal/permissions/</a:t>
            </a:r>
            <a:endParaRPr lang="en-US" sz="1333" dirty="0">
              <a:solidFill>
                <a:srgbClr val="3F3F3F">
                  <a:alpha val="87000"/>
                </a:srgbClr>
              </a:solidFill>
            </a:endParaRPr>
          </a:p>
        </p:txBody>
      </p:sp>
      <p:sp>
        <p:nvSpPr>
          <p:cNvPr id="2" name="TextBox 1"/>
          <p:cNvSpPr txBox="1"/>
          <p:nvPr userDrawn="1"/>
        </p:nvSpPr>
        <p:spPr>
          <a:xfrm>
            <a:off x="310777" y="103985"/>
            <a:ext cx="3149600" cy="406400"/>
          </a:xfrm>
          <a:prstGeom prst="rect">
            <a:avLst/>
          </a:prstGeom>
          <a:noFill/>
          <a:ln>
            <a:noFill/>
          </a:ln>
        </p:spPr>
        <p:txBody>
          <a:bodyPr vert="horz" wrap="none" lIns="243805" tIns="182854" rIns="121903" bIns="60952" rtlCol="0" anchor="ctr" anchorCtr="0">
            <a:noAutofit/>
          </a:bodyPr>
          <a:lstStyle/>
          <a:p>
            <a:pPr defTabSz="914225"/>
            <a:r>
              <a:rPr lang="en-US" sz="1467" b="1" dirty="0">
                <a:solidFill>
                  <a:prstClr val="black"/>
                </a:solidFill>
              </a:rPr>
              <a:t>Conditions and Terms of Use</a:t>
            </a:r>
            <a:endParaRPr lang="en-US" sz="1467" dirty="0">
              <a:solidFill>
                <a:prstClr val="black"/>
              </a:solidFill>
            </a:endParaRPr>
          </a:p>
        </p:txBody>
      </p:sp>
      <p:sp>
        <p:nvSpPr>
          <p:cNvPr id="6" name="TextBox 5"/>
          <p:cNvSpPr txBox="1"/>
          <p:nvPr userDrawn="1"/>
        </p:nvSpPr>
        <p:spPr>
          <a:xfrm>
            <a:off x="307789" y="2868962"/>
            <a:ext cx="3149600" cy="370545"/>
          </a:xfrm>
          <a:prstGeom prst="rect">
            <a:avLst/>
          </a:prstGeom>
          <a:noFill/>
          <a:ln>
            <a:noFill/>
          </a:ln>
        </p:spPr>
        <p:txBody>
          <a:bodyPr vert="horz" wrap="none" lIns="243805" tIns="182854" rIns="121903" bIns="60952" rtlCol="0" anchor="ctr" anchorCtr="0">
            <a:noAutofit/>
          </a:bodyPr>
          <a:lstStyle/>
          <a:p>
            <a:pPr defTabSz="914225"/>
            <a:r>
              <a:rPr lang="en-US" sz="1467" b="1" dirty="0">
                <a:solidFill>
                  <a:prstClr val="black"/>
                </a:solidFill>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05" tIns="182854" rIns="121903" bIns="60952" rtlCol="0" anchor="ctr" anchorCtr="0">
            <a:noAutofit/>
          </a:bodyPr>
          <a:lstStyle/>
          <a:p>
            <a:pPr defTabSz="914225"/>
            <a:r>
              <a:rPr lang="en-US" sz="1067" dirty="0">
                <a:solidFill>
                  <a:srgbClr val="277EB5"/>
                </a:solidFill>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05" tIns="182854" rIns="121903" bIns="60952" rtlCol="0" anchor="ctr" anchorCtr="0">
            <a:noAutofit/>
          </a:bodyPr>
          <a:lstStyle/>
          <a:p>
            <a:pPr defTabSz="914225"/>
            <a:r>
              <a:rPr lang="en-US" sz="1067" dirty="0">
                <a:solidFill>
                  <a:srgbClr val="277EB5"/>
                </a:solidFill>
              </a:rPr>
              <a:t>© 2013 Microsoft Corporation. All rights reserved.</a:t>
            </a:r>
          </a:p>
        </p:txBody>
      </p:sp>
      <p:sp>
        <p:nvSpPr>
          <p:cNvPr id="10" name="TextBox 9"/>
          <p:cNvSpPr txBox="1"/>
          <p:nvPr userDrawn="1"/>
        </p:nvSpPr>
        <p:spPr>
          <a:xfrm>
            <a:off x="304801" y="613936"/>
            <a:ext cx="11684000" cy="2438400"/>
          </a:xfrm>
          <a:prstGeom prst="rect">
            <a:avLst/>
          </a:prstGeom>
          <a:noFill/>
          <a:ln>
            <a:noFill/>
          </a:ln>
        </p:spPr>
        <p:txBody>
          <a:bodyPr vert="horz" wrap="square" lIns="243805" tIns="182854" rIns="121903" bIns="60952" rtlCol="0" anchor="t" anchorCtr="0">
            <a:normAutofit lnSpcReduction="10000"/>
          </a:bodyPr>
          <a:lstStyle/>
          <a:p>
            <a:pPr defTabSz="914225">
              <a:spcAft>
                <a:spcPts val="800"/>
              </a:spcAft>
            </a:pPr>
            <a:r>
              <a:rPr lang="en-US" sz="1333" dirty="0">
                <a:solidFill>
                  <a:srgbClr val="3F3F3F">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914225">
              <a:spcAft>
                <a:spcPts val="800"/>
              </a:spcAft>
            </a:pPr>
            <a:r>
              <a:rPr lang="en-US" sz="1333" dirty="0">
                <a:solidFill>
                  <a:srgbClr val="3F3F3F">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914225">
              <a:spcAft>
                <a:spcPts val="800"/>
              </a:spcAft>
            </a:pPr>
            <a:r>
              <a:rPr lang="en-US" sz="1333" dirty="0">
                <a:solidFill>
                  <a:srgbClr val="3F3F3F">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914225">
              <a:spcAft>
                <a:spcPts val="800"/>
              </a:spcAft>
            </a:pPr>
            <a:endParaRPr lang="en-US" sz="1333" dirty="0">
              <a:solidFill>
                <a:srgbClr val="3F3F3F">
                  <a:alpha val="87000"/>
                </a:srgbClr>
              </a:solidFill>
            </a:endParaRPr>
          </a:p>
        </p:txBody>
      </p:sp>
    </p:spTree>
    <p:extLst>
      <p:ext uri="{BB962C8B-B14F-4D97-AF65-F5344CB8AC3E}">
        <p14:creationId xmlns:p14="http://schemas.microsoft.com/office/powerpoint/2010/main" val="3693768837"/>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9" y="2895602"/>
            <a:ext cx="3566382" cy="842963"/>
          </a:xfrm>
          <a:prstGeom prst="rect">
            <a:avLst/>
          </a:prstGeom>
        </p:spPr>
      </p:pic>
    </p:spTree>
    <p:extLst>
      <p:ext uri="{BB962C8B-B14F-4D97-AF65-F5344CB8AC3E}">
        <p14:creationId xmlns:p14="http://schemas.microsoft.com/office/powerpoint/2010/main" val="60210988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130107256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805361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Text content, normal,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341" y="1219200"/>
            <a:ext cx="2438400" cy="2438400"/>
          </a:xfrm>
          <a:solidFill>
            <a:srgbClr val="0072C6"/>
          </a:solidFill>
        </p:spPr>
        <p:txBody>
          <a:bodyPr rIns="91440">
            <a:normAutofit/>
          </a:bodyPr>
          <a:lstStyle>
            <a:lvl1pPr>
              <a:defRPr sz="2666" baseline="0">
                <a:solidFill>
                  <a:srgbClr val="FFFFFF"/>
                </a:solidFill>
                <a:latin typeface="+mn-lt"/>
              </a:defRPr>
            </a:lvl1pPr>
          </a:lstStyle>
          <a:p>
            <a:pPr lvl="0"/>
            <a:r>
              <a:rPr lang="en-US" dirty="0"/>
              <a:t>Click to edit slide content</a:t>
            </a:r>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smtClean="0"/>
              <a:pPr/>
              <a:t>‹#›</a:t>
            </a:fld>
            <a:endParaRPr lang="en-US" dirty="0"/>
          </a:p>
        </p:txBody>
      </p:sp>
      <p:sp>
        <p:nvSpPr>
          <p:cNvPr id="14" name="Content Placeholder 13"/>
          <p:cNvSpPr>
            <a:spLocks noGrp="1"/>
          </p:cNvSpPr>
          <p:nvPr>
            <p:ph sz="quarter" idx="13" hasCustomPrompt="1"/>
          </p:nvPr>
        </p:nvSpPr>
        <p:spPr>
          <a:xfrm>
            <a:off x="3657600" y="1219200"/>
            <a:ext cx="8229600" cy="5054600"/>
          </a:xfrm>
          <a:prstGeom prst="rect">
            <a:avLst/>
          </a:prstGeom>
        </p:spPr>
        <p:txBody>
          <a:bodyPr vert="horz" lIns="182880" tIns="137160">
            <a:normAutofit/>
          </a:bodyPr>
          <a:lstStyle>
            <a:lvl1pPr marL="380917" indent="-380917">
              <a:spcBef>
                <a:spcPts val="400"/>
              </a:spcBef>
              <a:buFont typeface="Arial" panose="020B0604020202020204" pitchFamily="34" charset="0"/>
              <a:buChar char="•"/>
              <a:defRPr sz="1866" baseline="0">
                <a:solidFill>
                  <a:schemeClr val="tx1"/>
                </a:solidFill>
                <a:latin typeface="+mn-lt"/>
              </a:defRPr>
            </a:lvl1pPr>
            <a:lvl2pPr marL="759719" indent="-380917">
              <a:buFont typeface="Courier New" panose="02070309020205020404" pitchFamily="49" charset="0"/>
              <a:buChar char="o"/>
              <a:defRPr/>
            </a:lvl2pPr>
            <a:lvl3pPr marL="1138519" indent="-378803">
              <a:buFont typeface="Wingdings" panose="05000000000000000000" pitchFamily="2" charset="2"/>
              <a:buChar char="§"/>
              <a:tabLst>
                <a:tab pos="759719" algn="l"/>
              </a:tabLst>
              <a:defRPr sz="1866"/>
            </a:lvl3pPr>
            <a:lvl5pPr marL="0" indent="0">
              <a:buFont typeface="+mj-lt"/>
              <a:buNone/>
              <a:defRPr/>
            </a:lvl5pPr>
          </a:lstStyle>
          <a:p>
            <a:pPr lvl="0"/>
            <a:r>
              <a:rPr lang="en-US" dirty="0"/>
              <a:t>Click to edit slide content</a:t>
            </a:r>
          </a:p>
          <a:p>
            <a:pPr lvl="1"/>
            <a:r>
              <a:rPr lang="en-US" dirty="0"/>
              <a:t>Click to edit slide content</a:t>
            </a:r>
          </a:p>
          <a:p>
            <a:pPr lvl="2"/>
            <a:r>
              <a:rPr lang="en-US" dirty="0"/>
              <a:t>	Click to edit slide content</a:t>
            </a:r>
          </a:p>
          <a:p>
            <a:pPr lvl="2"/>
            <a:endParaRPr lang="en-US" dirty="0"/>
          </a:p>
        </p:txBody>
      </p:sp>
    </p:spTree>
    <p:extLst>
      <p:ext uri="{BB962C8B-B14F-4D97-AF65-F5344CB8AC3E}">
        <p14:creationId xmlns:p14="http://schemas.microsoft.com/office/powerpoint/2010/main" val="2936910122"/>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Lesson Overview">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1"/>
            <a:ext cx="4572000" cy="1828800"/>
          </a:xfrm>
          <a:solidFill>
            <a:srgbClr val="0A5BBA"/>
          </a:solidFill>
        </p:spPr>
        <p:txBody>
          <a:bodyPr>
            <a:normAutofit/>
          </a:bodyPr>
          <a:lstStyle>
            <a:lvl1pPr>
              <a:defRPr sz="2400">
                <a:solidFill>
                  <a:schemeClr val="tx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1"/>
            <a:ext cx="4572000" cy="1828800"/>
          </a:xfrm>
          <a:solidFill>
            <a:schemeClr val="bg2"/>
          </a:solidFill>
        </p:spPr>
        <p:txBody>
          <a:bodyPr>
            <a:normAutofit/>
          </a:bodyPr>
          <a:lstStyle>
            <a:lvl1pPr>
              <a:lnSpc>
                <a:spcPct val="100000"/>
              </a:lnSpc>
              <a:defRPr sz="2400" baseline="0">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1"/>
            <a:ext cx="4572000" cy="1828800"/>
          </a:xfrm>
          <a:solidFill>
            <a:schemeClr val="accent4"/>
          </a:solidFill>
        </p:spPr>
        <p:txBody>
          <a:bodyPr>
            <a:normAutofit/>
          </a:bodyPr>
          <a:lstStyle>
            <a:lvl1pPr>
              <a:lnSpc>
                <a:spcPct val="100000"/>
              </a:lnSpc>
              <a:defRPr lang="en-US" sz="2400" baseline="0" dirty="0" smtClean="0">
                <a:solidFill>
                  <a:srgbClr val="FFFFFF"/>
                </a:solidFill>
                <a:latin typeface="Segoe UI Light" panose="020B0502040204020203" pitchFamily="34" charset="0"/>
                <a:cs typeface="Segoe Pro Ligh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eaLnBrk="1" hangingPunct="1">
              <a:lnSpc>
                <a:spcPct val="100000"/>
              </a:lnSpc>
            </a:pPr>
            <a:r>
              <a:rPr lang="en-US" dirty="0"/>
              <a:t>Lesson: Lesson Title</a:t>
            </a:r>
          </a:p>
        </p:txBody>
      </p:sp>
      <p:sp>
        <p:nvSpPr>
          <p:cNvPr id="10" name="Slide Number Placeholder 3"/>
          <p:cNvSpPr>
            <a:spLocks noGrp="1"/>
          </p:cNvSpPr>
          <p:nvPr>
            <p:ph type="sldNum" sz="quarter" idx="11"/>
          </p:nvPr>
        </p:nvSpPr>
        <p:spPr>
          <a:xfrm>
            <a:off x="9354008" y="6492877"/>
            <a:ext cx="2844800" cy="365125"/>
          </a:xfrm>
        </p:spPr>
        <p:txBody>
          <a:bodyPr/>
          <a:lstStyle>
            <a:lvl1pPr>
              <a:defRPr>
                <a:solidFill>
                  <a:srgbClr val="3F3F3F"/>
                </a:solidFill>
                <a:latin typeface="+mn-lt"/>
              </a:defRPr>
            </a:lvl1pPr>
          </a:lstStyle>
          <a:p>
            <a:fld id="{74A398B2-5A34-1A4A-811E-F4027282568C}" type="slidenum">
              <a:rPr lang="en-US" smtClean="0"/>
              <a:pPr/>
              <a:t>‹#›</a:t>
            </a:fld>
            <a:endParaRPr lang="en-US" dirty="0"/>
          </a:p>
        </p:txBody>
      </p:sp>
    </p:spTree>
    <p:extLst>
      <p:ext uri="{BB962C8B-B14F-4D97-AF65-F5344CB8AC3E}">
        <p14:creationId xmlns:p14="http://schemas.microsoft.com/office/powerpoint/2010/main" val="308727634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2644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86620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9622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72058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Section Header Dark-2">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05C5AC-0ECB-4F30-8FB2-6E1918CCD5F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 y="0"/>
            <a:ext cx="12192000" cy="6858000"/>
          </a:xfrm>
          <a:prstGeom prst="rect">
            <a:avLst/>
          </a:prstGeom>
        </p:spPr>
      </p:pic>
      <p:sp>
        <p:nvSpPr>
          <p:cNvPr id="2" name="Title 1"/>
          <p:cNvSpPr>
            <a:spLocks noGrp="1"/>
          </p:cNvSpPr>
          <p:nvPr>
            <p:ph type="title"/>
          </p:nvPr>
        </p:nvSpPr>
        <p:spPr>
          <a:xfrm>
            <a:off x="553820" y="2002634"/>
            <a:ext cx="6983226" cy="2852737"/>
          </a:xfrm>
        </p:spPr>
        <p:txBody>
          <a:bodyPr anchor="ctr"/>
          <a:lstStyle>
            <a:lvl1pPr>
              <a:defRPr sz="3600">
                <a:solidFill>
                  <a:schemeClr val="accent3"/>
                </a:solidFill>
              </a:defRPr>
            </a:lvl1pPr>
          </a:lstStyle>
          <a:p>
            <a:r>
              <a:rPr lang="en-US"/>
              <a:t>Click to edit Master title style</a:t>
            </a:r>
          </a:p>
        </p:txBody>
      </p:sp>
    </p:spTree>
    <p:extLst>
      <p:ext uri="{BB962C8B-B14F-4D97-AF65-F5344CB8AC3E}">
        <p14:creationId xmlns:p14="http://schemas.microsoft.com/office/powerpoint/2010/main" val="73859532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9636035"/>
      </p:ext>
    </p:extLst>
  </p:cSld>
  <p:clrMapOvr>
    <a:masterClrMapping/>
  </p:clrMapOvr>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973472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Section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Section title </a:t>
            </a:r>
          </a:p>
        </p:txBody>
      </p:sp>
      <p:grpSp>
        <p:nvGrpSpPr>
          <p:cNvPr id="8" name="Group 7">
            <a:extLst>
              <a:ext uri="{FF2B5EF4-FFF2-40B4-BE49-F238E27FC236}">
                <a16:creationId xmlns:a16="http://schemas.microsoft.com/office/drawing/2014/main" id="{0C904686-1582-4110-8932-0DA530CDB97B}"/>
              </a:ext>
            </a:extLst>
          </p:cNvPr>
          <p:cNvGrpSpPr/>
          <p:nvPr userDrawn="1"/>
        </p:nvGrpSpPr>
        <p:grpSpPr>
          <a:xfrm>
            <a:off x="7608892" y="1405231"/>
            <a:ext cx="3222616" cy="3703096"/>
            <a:chOff x="7578734" y="1512789"/>
            <a:chExt cx="3222616" cy="3703096"/>
          </a:xfrm>
        </p:grpSpPr>
        <p:grpSp>
          <p:nvGrpSpPr>
            <p:cNvPr id="10" name="Group 9">
              <a:extLst>
                <a:ext uri="{FF2B5EF4-FFF2-40B4-BE49-F238E27FC236}">
                  <a16:creationId xmlns:a16="http://schemas.microsoft.com/office/drawing/2014/main" id="{9C865DBD-317F-442F-B394-977884445547}"/>
                </a:ext>
              </a:extLst>
            </p:cNvPr>
            <p:cNvGrpSpPr/>
            <p:nvPr/>
          </p:nvGrpSpPr>
          <p:grpSpPr>
            <a:xfrm>
              <a:off x="7578734" y="1512789"/>
              <a:ext cx="3222616" cy="3703096"/>
              <a:chOff x="7830194" y="1899080"/>
              <a:chExt cx="2518414" cy="2893903"/>
            </a:xfrm>
          </p:grpSpPr>
          <p:sp>
            <p:nvSpPr>
              <p:cNvPr id="12" name="Oval 11">
                <a:extLst>
                  <a:ext uri="{FF2B5EF4-FFF2-40B4-BE49-F238E27FC236}">
                    <a16:creationId xmlns:a16="http://schemas.microsoft.com/office/drawing/2014/main" id="{A76E8D15-F1DA-4A78-9BF9-47CAC847D0DF}"/>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13" name="Graphic 7">
                <a:extLst>
                  <a:ext uri="{FF2B5EF4-FFF2-40B4-BE49-F238E27FC236}">
                    <a16:creationId xmlns:a16="http://schemas.microsoft.com/office/drawing/2014/main" id="{B64B2ADD-47A5-4B19-9B54-50FCFF49A3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4" name="TextBox 8">
                <a:extLst>
                  <a:ext uri="{FF2B5EF4-FFF2-40B4-BE49-F238E27FC236}">
                    <a16:creationId xmlns:a16="http://schemas.microsoft.com/office/drawing/2014/main" id="{A0EB55C6-8F14-40AA-97C8-48121E93750F}"/>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gradFill>
                      <a:gsLst>
                        <a:gs pos="2917">
                          <a:schemeClr val="tx1">
                            <a:alpha val="20000"/>
                          </a:schemeClr>
                        </a:gs>
                        <a:gs pos="30000">
                          <a:schemeClr val="tx1">
                            <a:alpha val="20000"/>
                          </a:schemeClr>
                        </a:gs>
                      </a:gsLst>
                      <a:lin ang="5400000" scaled="0"/>
                    </a:gradFill>
                  </a:rPr>
                  <a:t>N</a:t>
                </a:r>
              </a:p>
            </p:txBody>
          </p:sp>
        </p:grpSp>
        <p:sp>
          <p:nvSpPr>
            <p:cNvPr id="11" name="key">
              <a:extLst>
                <a:ext uri="{FF2B5EF4-FFF2-40B4-BE49-F238E27FC236}">
                  <a16:creationId xmlns:a16="http://schemas.microsoft.com/office/drawing/2014/main" id="{55D14D35-FB4B-48D8-BA1B-5B586056D506}"/>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gradFill>
                  <a:gsLst>
                    <a:gs pos="0">
                      <a:srgbClr val="505050"/>
                    </a:gs>
                    <a:gs pos="100000">
                      <a:srgbClr val="505050"/>
                    </a:gs>
                  </a:gsLst>
                </a:gradFill>
              </a:endParaRPr>
            </a:p>
          </p:txBody>
        </p:sp>
      </p:grpSp>
    </p:spTree>
    <p:extLst>
      <p:ext uri="{BB962C8B-B14F-4D97-AF65-F5344CB8AC3E}">
        <p14:creationId xmlns:p14="http://schemas.microsoft.com/office/powerpoint/2010/main" val="839950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264252"/>
            <a:ext cx="11018520" cy="1612749"/>
          </a:xfrm>
        </p:spPr>
        <p:txBody>
          <a:bodyPr wrap="square">
            <a:spAutoFit/>
          </a:bodyPr>
          <a:lstStyle>
            <a:lvl1pPr marL="0" indent="0">
              <a:buNone/>
              <a:defRPr/>
            </a:lvl1pPr>
            <a:lvl2pPr marL="228550" indent="0">
              <a:buNone/>
              <a:defRPr/>
            </a:lvl2pPr>
            <a:lvl3pPr marL="457101" indent="0">
              <a:buNone/>
              <a:defRPr/>
            </a:lvl3pPr>
            <a:lvl4pPr marL="685651" indent="0">
              <a:buNone/>
              <a:defRPr/>
            </a:lvl4pPr>
            <a:lvl5pPr marL="91420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153126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9"/>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3949946"/>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1"/>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3" indent="0">
              <a:buFont typeface="Wingdings" panose="05000000000000000000" pitchFamily="2" charset="2"/>
              <a:buNone/>
              <a:defRPr sz="2000" b="0"/>
            </a:lvl2pPr>
            <a:lvl3pPr marL="450753" indent="0">
              <a:buFont typeface="Wingdings" panose="05000000000000000000" pitchFamily="2" charset="2"/>
              <a:buNone/>
              <a:tabLst/>
              <a:defRPr sz="1600" b="0"/>
            </a:lvl3pPr>
            <a:lvl4pPr marL="652321" indent="0">
              <a:buFont typeface="Wingdings" panose="05000000000000000000" pitchFamily="2" charset="2"/>
              <a:buNone/>
              <a:defRPr sz="1400" b="0"/>
            </a:lvl4pPr>
            <a:lvl5pPr marL="85388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3" indent="0">
              <a:buFont typeface="Wingdings" panose="05000000000000000000" pitchFamily="2" charset="2"/>
              <a:buNone/>
              <a:defRPr sz="2000" b="0"/>
            </a:lvl2pPr>
            <a:lvl3pPr marL="450753" indent="0">
              <a:buFont typeface="Wingdings" panose="05000000000000000000" pitchFamily="2" charset="2"/>
              <a:buNone/>
              <a:tabLst/>
              <a:defRPr sz="1600" b="0"/>
            </a:lvl3pPr>
            <a:lvl4pPr marL="652321" indent="0">
              <a:buFont typeface="Wingdings" panose="05000000000000000000" pitchFamily="2" charset="2"/>
              <a:buNone/>
              <a:defRPr sz="1400" b="0"/>
            </a:lvl4pPr>
            <a:lvl5pPr marL="85388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7842028"/>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3"/>
          </a:xfrm>
        </p:spPr>
        <p:txBody>
          <a:bodyPr wrap="square">
            <a:spAutoFit/>
          </a:bodyPr>
          <a:lstStyle>
            <a:lvl1pPr marL="231724" indent="-231724">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46" indent="-171413">
              <a:buFont typeface="Wingdings" panose="05000000000000000000" pitchFamily="2" charset="2"/>
              <a:buChar char=""/>
              <a:defRPr sz="2000" b="0"/>
            </a:lvl2pPr>
            <a:lvl3pPr marL="639624" indent="-188872">
              <a:buFont typeface="Wingdings" panose="05000000000000000000" pitchFamily="2" charset="2"/>
              <a:buChar char=""/>
              <a:tabLst/>
              <a:defRPr sz="1600" b="0"/>
            </a:lvl3pPr>
            <a:lvl4pPr marL="828495" indent="-176176">
              <a:buFont typeface="Wingdings" panose="05000000000000000000" pitchFamily="2" charset="2"/>
              <a:buChar char=""/>
              <a:defRPr sz="1400" b="0"/>
            </a:lvl4pPr>
            <a:lvl5pPr marL="1023717" indent="-169825">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1"/>
            <a:ext cx="5212080" cy="1649683"/>
          </a:xfrm>
        </p:spPr>
        <p:txBody>
          <a:bodyPr wrap="square">
            <a:spAutoFit/>
          </a:bodyPr>
          <a:lstStyle>
            <a:lvl1pPr marL="231724" indent="-231724">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46" indent="-171413">
              <a:buFont typeface="Wingdings" panose="05000000000000000000" pitchFamily="2" charset="2"/>
              <a:buChar char=""/>
              <a:defRPr sz="2000" b="0"/>
            </a:lvl2pPr>
            <a:lvl3pPr marL="639624" indent="-188872">
              <a:buFont typeface="Wingdings" panose="05000000000000000000" pitchFamily="2" charset="2"/>
              <a:buChar char=""/>
              <a:tabLst/>
              <a:defRPr sz="1600" b="0"/>
            </a:lvl3pPr>
            <a:lvl4pPr marL="828495" indent="-176176">
              <a:buFont typeface="Wingdings" panose="05000000000000000000" pitchFamily="2" charset="2"/>
              <a:buChar char=""/>
              <a:defRPr sz="1400" b="0"/>
            </a:lvl4pPr>
            <a:lvl5pPr marL="1023717" indent="-169825">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1241266"/>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6191048"/>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68062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81548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69771"/>
          </a:xfrm>
        </p:spPr>
        <p:txBody>
          <a:bodyPr/>
          <a:lstStyle>
            <a:lvl1pPr marL="0" indent="0">
              <a:buNone/>
              <a:defRPr sz="3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78"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79"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8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69"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Tree>
    <p:extLst>
      <p:ext uri="{BB962C8B-B14F-4D97-AF65-F5344CB8AC3E}">
        <p14:creationId xmlns:p14="http://schemas.microsoft.com/office/powerpoint/2010/main" val="3623207233"/>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225">
              <a:defRPr/>
            </a:pPr>
            <a:r>
              <a:rPr lang="en-US">
                <a:solidFill>
                  <a:srgbClr val="FFFFFF">
                    <a:lumMod val="65000"/>
                  </a:srgbClr>
                </a:solidFill>
              </a:rPr>
              <a:t>© Microsoft Corporation                                                                                  								                                Azure </a:t>
            </a:r>
          </a:p>
        </p:txBody>
      </p:sp>
    </p:spTree>
    <p:extLst>
      <p:ext uri="{BB962C8B-B14F-4D97-AF65-F5344CB8AC3E}">
        <p14:creationId xmlns:p14="http://schemas.microsoft.com/office/powerpoint/2010/main" val="4108771830"/>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dirty="0"/>
              <a:t>Session code</a:t>
            </a:r>
          </a:p>
        </p:txBody>
      </p:sp>
    </p:spTree>
    <p:extLst>
      <p:ext uri="{BB962C8B-B14F-4D97-AF65-F5344CB8AC3E}">
        <p14:creationId xmlns:p14="http://schemas.microsoft.com/office/powerpoint/2010/main" val="2454183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rgbClr val="50E6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920317339"/>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705349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4120029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0D7863D-A132-4488-AD80-330EF93F88DF}" type="datetimeFigureOut">
              <a:rPr lang="en-US" smtClean="0"/>
              <a:t>1/1/2026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230721-ED5D-4DFE-B7CF-61C29DD0A2FF}" type="slidenum">
              <a:rPr lang="en-US" smtClean="0"/>
              <a:t>‹#›</a:t>
            </a:fld>
            <a:endParaRPr lang="en-US"/>
          </a:p>
        </p:txBody>
      </p:sp>
    </p:spTree>
    <p:extLst>
      <p:ext uri="{BB962C8B-B14F-4D97-AF65-F5344CB8AC3E}">
        <p14:creationId xmlns:p14="http://schemas.microsoft.com/office/powerpoint/2010/main" val="238501252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0D7863D-A132-4488-AD80-330EF93F88DF}" type="datetimeFigureOut">
              <a:rPr lang="en-US" smtClean="0"/>
              <a:t>1/1/2026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230721-ED5D-4DFE-B7CF-61C29DD0A2FF}" type="slidenum">
              <a:rPr lang="en-US" smtClean="0"/>
              <a:t>‹#›</a:t>
            </a:fld>
            <a:endParaRPr lang="en-US"/>
          </a:p>
        </p:txBody>
      </p:sp>
    </p:spTree>
    <p:extLst>
      <p:ext uri="{BB962C8B-B14F-4D97-AF65-F5344CB8AC3E}">
        <p14:creationId xmlns:p14="http://schemas.microsoft.com/office/powerpoint/2010/main" val="13113668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9259" y="2631461"/>
            <a:ext cx="10515600" cy="1325563"/>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60D7863D-A132-4488-AD80-330EF93F88DF}" type="datetimeFigureOut">
              <a:rPr lang="en-US" smtClean="0"/>
              <a:t>1/1/2026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230721-ED5D-4DFE-B7CF-61C29DD0A2FF}" type="slidenum">
              <a:rPr lang="en-US" smtClean="0"/>
              <a:t>‹#›</a:t>
            </a:fld>
            <a:endParaRPr lang="en-US"/>
          </a:p>
        </p:txBody>
      </p:sp>
    </p:spTree>
    <p:extLst>
      <p:ext uri="{BB962C8B-B14F-4D97-AF65-F5344CB8AC3E}">
        <p14:creationId xmlns:p14="http://schemas.microsoft.com/office/powerpoint/2010/main" val="248616290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3_Custom Layout">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4" y="3083655"/>
            <a:ext cx="3223860" cy="690695"/>
          </a:xfrm>
          <a:prstGeom prst="rect">
            <a:avLst/>
          </a:prstGeom>
        </p:spPr>
      </p:pic>
      <p:sp>
        <p:nvSpPr>
          <p:cNvPr id="4" name="Text Box 3"/>
          <p:cNvSpPr txBox="1">
            <a:spLocks noChangeArrowheads="1"/>
          </p:cNvSpPr>
          <p:nvPr userDrawn="1"/>
        </p:nvSpPr>
        <p:spPr bwMode="blackWhite">
          <a:xfrm>
            <a:off x="267683" y="5960377"/>
            <a:ext cx="10758655" cy="618737"/>
          </a:xfrm>
          <a:prstGeom prst="rect">
            <a:avLst/>
          </a:prstGeom>
          <a:noFill/>
          <a:ln w="12700">
            <a:noFill/>
            <a:miter lim="800000"/>
            <a:headEnd type="none" w="sm" len="sm"/>
            <a:tailEnd type="none" w="sm" len="sm"/>
          </a:ln>
          <a:effectLst/>
        </p:spPr>
        <p:txBody>
          <a:bodyPr vert="horz" wrap="square" lIns="182854" tIns="146284" rIns="182854" bIns="146284"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32111"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163394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45539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80"/>
            <a:ext cx="11653523" cy="1985389"/>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3974" indent="0">
              <a:buNone/>
              <a:defRPr/>
            </a:lvl3pPr>
            <a:lvl4pPr marL="447948" indent="0">
              <a:buNone/>
              <a:defRPr/>
            </a:lvl4pPr>
            <a:lvl5pPr marL="67192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778244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1338537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552143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725569"/>
            <a:ext cx="7888452" cy="1793090"/>
          </a:xfrm>
          <a:noFill/>
        </p:spPr>
        <p:txBody>
          <a:bodyPr lIns="146304" tIns="91440" rIns="146304" bIns="91440" anchor="t" anchorCtr="0"/>
          <a:lstStyle>
            <a:lvl1pPr>
              <a:defRPr sz="5292" spc="-98"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7" y="6112615"/>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13135" y="1058434"/>
            <a:ext cx="5602654" cy="5799571"/>
          </a:xfrm>
          <a:prstGeom prst="rect">
            <a:avLst/>
          </a:prstGeom>
        </p:spPr>
      </p:pic>
    </p:spTree>
    <p:extLst>
      <p:ext uri="{BB962C8B-B14F-4D97-AF65-F5344CB8AC3E}">
        <p14:creationId xmlns:p14="http://schemas.microsoft.com/office/powerpoint/2010/main" val="6691293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3283194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2"/>
            <a:ext cx="12192000" cy="6858000"/>
          </a:xfrm>
          <a:prstGeom prst="rect">
            <a:avLst/>
          </a:prstGeom>
        </p:spPr>
      </p:pic>
    </p:spTree>
    <p:extLst>
      <p:ext uri="{BB962C8B-B14F-4D97-AF65-F5344CB8AC3E}">
        <p14:creationId xmlns:p14="http://schemas.microsoft.com/office/powerpoint/2010/main" val="20649421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6349393"/>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774917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9" Type="http://schemas.openxmlformats.org/officeDocument/2006/relationships/slideLayout" Target="../slideLayouts/slideLayout70.xml"/><Relationship Id="rId21" Type="http://schemas.openxmlformats.org/officeDocument/2006/relationships/slideLayout" Target="../slideLayouts/slideLayout52.xml"/><Relationship Id="rId34" Type="http://schemas.openxmlformats.org/officeDocument/2006/relationships/slideLayout" Target="../slideLayouts/slideLayout65.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41" Type="http://schemas.openxmlformats.org/officeDocument/2006/relationships/theme" Target="../theme/theme2.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37" Type="http://schemas.openxmlformats.org/officeDocument/2006/relationships/slideLayout" Target="../slideLayouts/slideLayout68.xml"/><Relationship Id="rId40" Type="http://schemas.openxmlformats.org/officeDocument/2006/relationships/slideLayout" Target="../slideLayouts/slideLayout71.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36" Type="http://schemas.openxmlformats.org/officeDocument/2006/relationships/slideLayout" Target="../slideLayouts/slideLayout67.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35" Type="http://schemas.openxmlformats.org/officeDocument/2006/relationships/slideLayout" Target="../slideLayouts/slideLayout66.xml"/><Relationship Id="rId8" Type="http://schemas.openxmlformats.org/officeDocument/2006/relationships/slideLayout" Target="../slideLayouts/slideLayout39.xml"/><Relationship Id="rId3" Type="http://schemas.openxmlformats.org/officeDocument/2006/relationships/slideLayout" Target="../slideLayouts/slideLayout34.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slideLayout" Target="../slideLayouts/slideLayout64.xml"/><Relationship Id="rId38" Type="http://schemas.openxmlformats.org/officeDocument/2006/relationships/slideLayout" Target="../slideLayouts/slideLayout6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2" Type="http://schemas.openxmlformats.org/officeDocument/2006/relationships/slideLayout" Target="../slideLayouts/slideLayout73.xml"/><Relationship Id="rId16" Type="http://schemas.openxmlformats.org/officeDocument/2006/relationships/image" Target="../media/image17.emf"/><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theme" Target="../theme/theme3.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8.xml"/><Relationship Id="rId2" Type="http://schemas.openxmlformats.org/officeDocument/2006/relationships/slideLayout" Target="../slideLayouts/slideLayout87.xml"/><Relationship Id="rId1" Type="http://schemas.openxmlformats.org/officeDocument/2006/relationships/slideLayout" Target="../slideLayouts/slideLayout86.xml"/><Relationship Id="rId5" Type="http://schemas.openxmlformats.org/officeDocument/2006/relationships/theme" Target="../theme/theme4.xml"/><Relationship Id="rId4" Type="http://schemas.openxmlformats.org/officeDocument/2006/relationships/slideLayout" Target="../slideLayouts/slideLayout89.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92.xml"/><Relationship Id="rId7" Type="http://schemas.openxmlformats.org/officeDocument/2006/relationships/theme" Target="../theme/theme5.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5" Type="http://schemas.openxmlformats.org/officeDocument/2006/relationships/slideLayout" Target="../slideLayouts/slideLayout94.xml"/><Relationship Id="rId4" Type="http://schemas.openxmlformats.org/officeDocument/2006/relationships/slideLayout" Target="../slideLayouts/slideLayout93.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97.xml"/><Relationship Id="rId1" Type="http://schemas.openxmlformats.org/officeDocument/2006/relationships/slideLayout" Target="../slideLayouts/slideLayout96.xml"/><Relationship Id="rId4" Type="http://schemas.openxmlformats.org/officeDocument/2006/relationships/image" Target="../media/image2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938653257"/>
      </p:ext>
    </p:extLst>
  </p:cSld>
  <p:clrMap bg1="lt1" tx1="dk1" bg2="lt2" tx2="dk2" accent1="accent1" accent2="accent2" accent3="accent3" accent4="accent4" accent5="accent5" accent6="accent6" hlink="hlink" folHlink="folHlink"/>
  <p:sldLayoutIdLst>
    <p:sldLayoutId id="2147484942" r:id="rId1"/>
    <p:sldLayoutId id="2147484943" r:id="rId2"/>
    <p:sldLayoutId id="2147484944" r:id="rId3"/>
    <p:sldLayoutId id="2147484945" r:id="rId4"/>
    <p:sldLayoutId id="2147484946" r:id="rId5"/>
    <p:sldLayoutId id="2147484947" r:id="rId6"/>
    <p:sldLayoutId id="2147484948" r:id="rId7"/>
    <p:sldLayoutId id="2147484949" r:id="rId8"/>
    <p:sldLayoutId id="2147484950" r:id="rId9"/>
    <p:sldLayoutId id="2147484951" r:id="rId10"/>
    <p:sldLayoutId id="2147484952" r:id="rId11"/>
    <p:sldLayoutId id="2147484953" r:id="rId12"/>
    <p:sldLayoutId id="2147484954" r:id="rId13"/>
    <p:sldLayoutId id="2147484955" r:id="rId14"/>
    <p:sldLayoutId id="2147484956" r:id="rId15"/>
    <p:sldLayoutId id="2147484957" r:id="rId16"/>
    <p:sldLayoutId id="2147484958" r:id="rId17"/>
    <p:sldLayoutId id="2147484959" r:id="rId18"/>
    <p:sldLayoutId id="2147484960" r:id="rId19"/>
    <p:sldLayoutId id="2147484961" r:id="rId20"/>
    <p:sldLayoutId id="2147484962" r:id="rId21"/>
    <p:sldLayoutId id="2147484963" r:id="rId22"/>
    <p:sldLayoutId id="2147484964" r:id="rId23"/>
    <p:sldLayoutId id="2147484965" r:id="rId24"/>
    <p:sldLayoutId id="2147484966" r:id="rId25"/>
    <p:sldLayoutId id="2147484967" r:id="rId26"/>
    <p:sldLayoutId id="2147484968" r:id="rId27"/>
    <p:sldLayoutId id="2147484969" r:id="rId28"/>
    <p:sldLayoutId id="2147484970" r:id="rId29"/>
    <p:sldLayoutId id="2147484971" r:id="rId30"/>
    <p:sldLayoutId id="2147484972"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225"/>
            <a:endParaRPr lang="en-US" dirty="0">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225"/>
            <a:endParaRPr lang="en-US" dirty="0">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225"/>
            <a:fld id="{AFFF257A-30C5-4AFB-911B-BE4CEEA1EA82}" type="slidenum">
              <a:rPr lang="en-US" smtClean="0">
                <a:solidFill>
                  <a:prstClr val="black">
                    <a:tint val="75000"/>
                  </a:prstClr>
                </a:solidFill>
              </a:rPr>
              <a:pPr defTabSz="914225"/>
              <a:t>‹#›</a:t>
            </a:fld>
            <a:endParaRPr lang="en-US" dirty="0">
              <a:solidFill>
                <a:prstClr val="black">
                  <a:tint val="75000"/>
                </a:prstClr>
              </a:solidFill>
            </a:endParaRPr>
          </a:p>
        </p:txBody>
      </p:sp>
    </p:spTree>
    <p:extLst>
      <p:ext uri="{BB962C8B-B14F-4D97-AF65-F5344CB8AC3E}">
        <p14:creationId xmlns:p14="http://schemas.microsoft.com/office/powerpoint/2010/main" val="1133899329"/>
      </p:ext>
    </p:extLst>
  </p:cSld>
  <p:clrMap bg1="lt1" tx1="dk1" bg2="lt2" tx2="dk2" accent1="accent1" accent2="accent2" accent3="accent3" accent4="accent4" accent5="accent5" accent6="accent6" hlink="hlink" folHlink="folHlink"/>
  <p:sldLayoutIdLst>
    <p:sldLayoutId id="2147485007" r:id="rId1"/>
    <p:sldLayoutId id="2147485008" r:id="rId2"/>
    <p:sldLayoutId id="2147485009" r:id="rId3"/>
    <p:sldLayoutId id="2147485010" r:id="rId4"/>
    <p:sldLayoutId id="2147485011" r:id="rId5"/>
    <p:sldLayoutId id="2147485012" r:id="rId6"/>
    <p:sldLayoutId id="2147485013" r:id="rId7"/>
    <p:sldLayoutId id="2147485014" r:id="rId8"/>
    <p:sldLayoutId id="2147485015" r:id="rId9"/>
    <p:sldLayoutId id="2147485016" r:id="rId10"/>
    <p:sldLayoutId id="2147485017" r:id="rId11"/>
    <p:sldLayoutId id="2147485018" r:id="rId12"/>
    <p:sldLayoutId id="2147485019" r:id="rId13"/>
    <p:sldLayoutId id="2147485020" r:id="rId14"/>
    <p:sldLayoutId id="2147485021" r:id="rId15"/>
    <p:sldLayoutId id="2147485022" r:id="rId16"/>
    <p:sldLayoutId id="2147485023" r:id="rId17"/>
    <p:sldLayoutId id="2147485024" r:id="rId18"/>
    <p:sldLayoutId id="2147485025" r:id="rId19"/>
    <p:sldLayoutId id="2147485026" r:id="rId20"/>
    <p:sldLayoutId id="2147485027" r:id="rId21"/>
    <p:sldLayoutId id="2147485028" r:id="rId22"/>
    <p:sldLayoutId id="2147485029" r:id="rId23"/>
    <p:sldLayoutId id="2147485030" r:id="rId24"/>
    <p:sldLayoutId id="2147485031" r:id="rId25"/>
    <p:sldLayoutId id="2147485032" r:id="rId26"/>
    <p:sldLayoutId id="2147485033" r:id="rId27"/>
    <p:sldLayoutId id="2147485034" r:id="rId28"/>
    <p:sldLayoutId id="2147485035" r:id="rId29"/>
    <p:sldLayoutId id="2147485036" r:id="rId30"/>
    <p:sldLayoutId id="2147485037" r:id="rId31"/>
    <p:sldLayoutId id="2147485038" r:id="rId32"/>
    <p:sldLayoutId id="2147485039" r:id="rId33"/>
    <p:sldLayoutId id="2147485040" r:id="rId34"/>
    <p:sldLayoutId id="2147485041" r:id="rId35"/>
    <p:sldLayoutId id="2147485327" r:id="rId36"/>
    <p:sldLayoutId id="2147485328" r:id="rId37"/>
    <p:sldLayoutId id="2147485329" r:id="rId38"/>
    <p:sldLayoutId id="2147485373" r:id="rId39"/>
    <p:sldLayoutId id="2147485374" r:id="rId40"/>
  </p:sldLayoutIdLst>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hf sldNum="0" hdr="0" ftr="0" dt="0"/>
  <p:txStyles>
    <p:titleStyle>
      <a:lvl1pPr algn="l" defTabSz="914225"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668" indent="-228556" algn="l" defTabSz="914225"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2781" indent="-228556" algn="l" defTabSz="914225"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599893" indent="-228556" algn="l" defTabSz="914225"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005" indent="-228556" algn="l" defTabSz="914225"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6"/>
          <a:stretch>
            <a:fillRect/>
          </a:stretch>
        </p:blipFill>
        <p:spPr>
          <a:xfrm rot="5400000">
            <a:off x="9288989" y="2942644"/>
            <a:ext cx="6858000" cy="972712"/>
          </a:xfrm>
          <a:prstGeom prst="rect">
            <a:avLst/>
          </a:prstGeom>
        </p:spPr>
      </p:pic>
    </p:spTree>
    <p:extLst>
      <p:ext uri="{BB962C8B-B14F-4D97-AF65-F5344CB8AC3E}">
        <p14:creationId xmlns:p14="http://schemas.microsoft.com/office/powerpoint/2010/main" val="3514354829"/>
      </p:ext>
    </p:extLst>
  </p:cSld>
  <p:clrMap bg1="lt1" tx1="dk1" bg2="lt2" tx2="dk2" accent1="accent1" accent2="accent2" accent3="accent3" accent4="accent4" accent5="accent5" accent6="accent6" hlink="hlink" folHlink="folHlink"/>
  <p:sldLayoutIdLst>
    <p:sldLayoutId id="2147485045" r:id="rId1"/>
    <p:sldLayoutId id="2147485046" r:id="rId2"/>
    <p:sldLayoutId id="2147485047" r:id="rId3"/>
    <p:sldLayoutId id="2147485048" r:id="rId4"/>
    <p:sldLayoutId id="2147485049" r:id="rId5"/>
    <p:sldLayoutId id="2147485050" r:id="rId6"/>
    <p:sldLayoutId id="2147485051" r:id="rId7"/>
    <p:sldLayoutId id="2147485052" r:id="rId8"/>
    <p:sldLayoutId id="2147485053" r:id="rId9"/>
    <p:sldLayoutId id="2147485054" r:id="rId10"/>
    <p:sldLayoutId id="2147485055" r:id="rId11"/>
    <p:sldLayoutId id="2147485056" r:id="rId12"/>
    <p:sldLayoutId id="2147485057" r:id="rId13"/>
    <p:sldLayoutId id="2147485058" r:id="rId14"/>
  </p:sldLayoutIdLst>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hf sldNum="0" hdr="0" ftr="0" dt="0"/>
  <p:txStyles>
    <p:titleStyle>
      <a:lvl1pPr algn="l" defTabSz="932540"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0" marR="0" indent="-228550" algn="l" defTabSz="93254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01" marR="0" indent="-228550" algn="l" defTabSz="93254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82" marR="0" indent="-199981" algn="l" defTabSz="93254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81" marR="0" indent="-180935" algn="l" defTabSz="93254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17" marR="0" indent="-168238" algn="l" defTabSz="93254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483" indent="-233136" algn="l" defTabSz="93254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754" indent="-233136" algn="l" defTabSz="93254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023" indent="-233136" algn="l" defTabSz="93254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295" indent="-233136" algn="l" defTabSz="93254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40" rtl="0" eaLnBrk="1" latinLnBrk="0" hangingPunct="1">
        <a:defRPr sz="1800" kern="1200">
          <a:solidFill>
            <a:schemeClr val="tx1"/>
          </a:solidFill>
          <a:latin typeface="+mn-lt"/>
          <a:ea typeface="+mn-ea"/>
          <a:cs typeface="+mn-cs"/>
        </a:defRPr>
      </a:lvl1pPr>
      <a:lvl2pPr marL="466270" algn="l" defTabSz="932540" rtl="0" eaLnBrk="1" latinLnBrk="0" hangingPunct="1">
        <a:defRPr sz="1800" kern="1200">
          <a:solidFill>
            <a:schemeClr val="tx1"/>
          </a:solidFill>
          <a:latin typeface="+mn-lt"/>
          <a:ea typeface="+mn-ea"/>
          <a:cs typeface="+mn-cs"/>
        </a:defRPr>
      </a:lvl2pPr>
      <a:lvl3pPr marL="932540" algn="l" defTabSz="932540" rtl="0" eaLnBrk="1" latinLnBrk="0" hangingPunct="1">
        <a:defRPr sz="1800" kern="1200">
          <a:solidFill>
            <a:schemeClr val="tx1"/>
          </a:solidFill>
          <a:latin typeface="+mn-lt"/>
          <a:ea typeface="+mn-ea"/>
          <a:cs typeface="+mn-cs"/>
        </a:defRPr>
      </a:lvl3pPr>
      <a:lvl4pPr marL="1398810" algn="l" defTabSz="932540" rtl="0" eaLnBrk="1" latinLnBrk="0" hangingPunct="1">
        <a:defRPr sz="1800" kern="1200">
          <a:solidFill>
            <a:schemeClr val="tx1"/>
          </a:solidFill>
          <a:latin typeface="+mn-lt"/>
          <a:ea typeface="+mn-ea"/>
          <a:cs typeface="+mn-cs"/>
        </a:defRPr>
      </a:lvl4pPr>
      <a:lvl5pPr marL="1865079" algn="l" defTabSz="932540" rtl="0" eaLnBrk="1" latinLnBrk="0" hangingPunct="1">
        <a:defRPr sz="1800" kern="1200">
          <a:solidFill>
            <a:schemeClr val="tx1"/>
          </a:solidFill>
          <a:latin typeface="+mn-lt"/>
          <a:ea typeface="+mn-ea"/>
          <a:cs typeface="+mn-cs"/>
        </a:defRPr>
      </a:lvl5pPr>
      <a:lvl6pPr marL="2331350" algn="l" defTabSz="932540" rtl="0" eaLnBrk="1" latinLnBrk="0" hangingPunct="1">
        <a:defRPr sz="1800" kern="1200">
          <a:solidFill>
            <a:schemeClr val="tx1"/>
          </a:solidFill>
          <a:latin typeface="+mn-lt"/>
          <a:ea typeface="+mn-ea"/>
          <a:cs typeface="+mn-cs"/>
        </a:defRPr>
      </a:lvl6pPr>
      <a:lvl7pPr marL="2797619" algn="l" defTabSz="932540" rtl="0" eaLnBrk="1" latinLnBrk="0" hangingPunct="1">
        <a:defRPr sz="1800" kern="1200">
          <a:solidFill>
            <a:schemeClr val="tx1"/>
          </a:solidFill>
          <a:latin typeface="+mn-lt"/>
          <a:ea typeface="+mn-ea"/>
          <a:cs typeface="+mn-cs"/>
        </a:defRPr>
      </a:lvl7pPr>
      <a:lvl8pPr marL="3263889" algn="l" defTabSz="932540" rtl="0" eaLnBrk="1" latinLnBrk="0" hangingPunct="1">
        <a:defRPr sz="1800" kern="1200">
          <a:solidFill>
            <a:schemeClr val="tx1"/>
          </a:solidFill>
          <a:latin typeface="+mn-lt"/>
          <a:ea typeface="+mn-ea"/>
          <a:cs typeface="+mn-cs"/>
        </a:defRPr>
      </a:lvl8pPr>
      <a:lvl9pPr marL="3730159" algn="l" defTabSz="93254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D7863D-A132-4488-AD80-330EF93F88DF}" type="datetimeFigureOut">
              <a:rPr lang="en-US" smtClean="0"/>
              <a:t>1/1/2026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230721-ED5D-4DFE-B7CF-61C29DD0A2FF}" type="slidenum">
              <a:rPr lang="en-US" smtClean="0"/>
              <a:t>‹#›</a:t>
            </a:fld>
            <a:endParaRPr lang="en-US"/>
          </a:p>
        </p:txBody>
      </p:sp>
    </p:spTree>
    <p:extLst>
      <p:ext uri="{BB962C8B-B14F-4D97-AF65-F5344CB8AC3E}">
        <p14:creationId xmlns:p14="http://schemas.microsoft.com/office/powerpoint/2010/main" val="2051026879"/>
      </p:ext>
    </p:extLst>
  </p:cSld>
  <p:clrMap bg1="lt1" tx1="dk1" bg2="lt2" tx2="dk2" accent1="accent1" accent2="accent2" accent3="accent3" accent4="accent4" accent5="accent5" accent6="accent6" hlink="hlink" folHlink="folHlink"/>
  <p:sldLayoutIdLst>
    <p:sldLayoutId id="2147485180" r:id="rId1"/>
    <p:sldLayoutId id="2147485181" r:id="rId2"/>
    <p:sldLayoutId id="2147485182" r:id="rId3"/>
    <p:sldLayoutId id="2147485183"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6"/>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80"/>
            <a:ext cx="11653521" cy="205177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8"/>
          <a:stretch>
            <a:fillRect/>
          </a:stretch>
        </p:blipFill>
        <p:spPr>
          <a:xfrm rot="5400000">
            <a:off x="9208748" y="2991037"/>
            <a:ext cx="6858623" cy="876556"/>
          </a:xfrm>
          <a:prstGeom prst="rect">
            <a:avLst/>
          </a:prstGeom>
        </p:spPr>
      </p:pic>
    </p:spTree>
    <p:extLst>
      <p:ext uri="{BB962C8B-B14F-4D97-AF65-F5344CB8AC3E}">
        <p14:creationId xmlns:p14="http://schemas.microsoft.com/office/powerpoint/2010/main" val="151051449"/>
      </p:ext>
    </p:extLst>
  </p:cSld>
  <p:clrMap bg1="dk1" tx1="lt1" bg2="dk2" tx2="lt2" accent1="accent1" accent2="accent2" accent3="accent3" accent4="accent4" accent5="accent5" accent6="accent6" hlink="hlink" folHlink="folHlink"/>
  <p:sldLayoutIdLst>
    <p:sldLayoutId id="2147485200" r:id="rId1"/>
    <p:sldLayoutId id="2147485201" r:id="rId2"/>
    <p:sldLayoutId id="2147485202" r:id="rId3"/>
    <p:sldLayoutId id="2147485203" r:id="rId4"/>
    <p:sldLayoutId id="2147485204" r:id="rId5"/>
    <p:sldLayoutId id="2147485205" r:id="rId6"/>
  </p:sldLayoutIdLst>
  <p:transition>
    <p:fade/>
  </p:transition>
  <p:txStyles>
    <p:titleStyle>
      <a:lvl1pPr algn="l" defTabSz="913866" rtl="0" eaLnBrk="1" latinLnBrk="0" hangingPunct="1">
        <a:lnSpc>
          <a:spcPct val="90000"/>
        </a:lnSpc>
        <a:spcBef>
          <a:spcPct val="0"/>
        </a:spcBef>
        <a:buNone/>
        <a:defRPr lang="en-US" sz="4703" b="0" kern="1200" cap="none" spc="-99" baseline="0" dirty="0" smtClean="0">
          <a:ln w="3175">
            <a:noFill/>
          </a:ln>
          <a:gradFill>
            <a:gsLst>
              <a:gs pos="1250">
                <a:schemeClr val="bg2"/>
              </a:gs>
              <a:gs pos="100000">
                <a:schemeClr val="bg2"/>
              </a:gs>
            </a:gsLst>
            <a:lin ang="5400000" scaled="0"/>
          </a:gradFill>
          <a:effectLst/>
          <a:latin typeface="+mj-lt"/>
          <a:ea typeface="+mn-ea"/>
          <a:cs typeface="Segoe UI" pitchFamily="34" charset="0"/>
        </a:defRPr>
      </a:lvl1pPr>
    </p:titleStyle>
    <p:bodyStyle>
      <a:lvl1pPr marL="335961" marR="0" indent="-335961" algn="l" defTabSz="91386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bg2"/>
              </a:gs>
              <a:gs pos="100000">
                <a:schemeClr val="bg2"/>
              </a:gs>
            </a:gsLst>
            <a:lin ang="5400000" scaled="0"/>
          </a:gradFill>
          <a:latin typeface="+mj-lt"/>
          <a:ea typeface="+mn-ea"/>
          <a:cs typeface="+mn-cs"/>
        </a:defRPr>
      </a:lvl1pPr>
      <a:lvl2pPr marL="572378" marR="0" indent="-236418" algn="l" defTabSz="91386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bg2"/>
              </a:gs>
              <a:gs pos="100000">
                <a:schemeClr val="bg2"/>
              </a:gs>
            </a:gsLst>
            <a:lin ang="5400000" scaled="0"/>
          </a:gradFill>
          <a:latin typeface="+mn-lt"/>
          <a:ea typeface="+mn-ea"/>
          <a:cs typeface="+mn-cs"/>
        </a:defRPr>
      </a:lvl2pPr>
      <a:lvl3pPr marL="783908" marR="0" indent="-223974" algn="l" defTabSz="91386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bg2"/>
              </a:gs>
              <a:gs pos="100000">
                <a:schemeClr val="bg2"/>
              </a:gs>
            </a:gsLst>
            <a:lin ang="5400000" scaled="0"/>
          </a:gradFill>
          <a:latin typeface="+mn-lt"/>
          <a:ea typeface="+mn-ea"/>
          <a:cs typeface="+mn-cs"/>
        </a:defRPr>
      </a:lvl3pPr>
      <a:lvl4pPr marL="1007883" marR="0" indent="-223974" algn="l" defTabSz="91386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4pPr>
      <a:lvl5pPr marL="1231856" marR="0" indent="-223974" algn="l" defTabSz="91386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5pPr>
      <a:lvl6pPr marL="2513131" indent="-228467" algn="l" defTabSz="91386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067" indent="-228467" algn="l" defTabSz="91386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6999" indent="-228467" algn="l" defTabSz="91386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3934" indent="-228467" algn="l" defTabSz="91386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866" rtl="0" eaLnBrk="1" latinLnBrk="0" hangingPunct="1">
        <a:defRPr sz="1765" kern="1200">
          <a:solidFill>
            <a:schemeClr val="tx1"/>
          </a:solidFill>
          <a:latin typeface="+mn-lt"/>
          <a:ea typeface="+mn-ea"/>
          <a:cs typeface="+mn-cs"/>
        </a:defRPr>
      </a:lvl1pPr>
      <a:lvl2pPr marL="456933" algn="l" defTabSz="913866" rtl="0" eaLnBrk="1" latinLnBrk="0" hangingPunct="1">
        <a:defRPr sz="1765" kern="1200">
          <a:solidFill>
            <a:schemeClr val="tx1"/>
          </a:solidFill>
          <a:latin typeface="+mn-lt"/>
          <a:ea typeface="+mn-ea"/>
          <a:cs typeface="+mn-cs"/>
        </a:defRPr>
      </a:lvl2pPr>
      <a:lvl3pPr marL="913866" algn="l" defTabSz="913866" rtl="0" eaLnBrk="1" latinLnBrk="0" hangingPunct="1">
        <a:defRPr sz="1765" kern="1200">
          <a:solidFill>
            <a:schemeClr val="tx1"/>
          </a:solidFill>
          <a:latin typeface="+mn-lt"/>
          <a:ea typeface="+mn-ea"/>
          <a:cs typeface="+mn-cs"/>
        </a:defRPr>
      </a:lvl3pPr>
      <a:lvl4pPr marL="1370800" algn="l" defTabSz="913866" rtl="0" eaLnBrk="1" latinLnBrk="0" hangingPunct="1">
        <a:defRPr sz="1765" kern="1200">
          <a:solidFill>
            <a:schemeClr val="tx1"/>
          </a:solidFill>
          <a:latin typeface="+mn-lt"/>
          <a:ea typeface="+mn-ea"/>
          <a:cs typeface="+mn-cs"/>
        </a:defRPr>
      </a:lvl4pPr>
      <a:lvl5pPr marL="1827733" algn="l" defTabSz="913866" rtl="0" eaLnBrk="1" latinLnBrk="0" hangingPunct="1">
        <a:defRPr sz="1765" kern="1200">
          <a:solidFill>
            <a:schemeClr val="tx1"/>
          </a:solidFill>
          <a:latin typeface="+mn-lt"/>
          <a:ea typeface="+mn-ea"/>
          <a:cs typeface="+mn-cs"/>
        </a:defRPr>
      </a:lvl5pPr>
      <a:lvl6pPr marL="2284667" algn="l" defTabSz="913866" rtl="0" eaLnBrk="1" latinLnBrk="0" hangingPunct="1">
        <a:defRPr sz="1765" kern="1200">
          <a:solidFill>
            <a:schemeClr val="tx1"/>
          </a:solidFill>
          <a:latin typeface="+mn-lt"/>
          <a:ea typeface="+mn-ea"/>
          <a:cs typeface="+mn-cs"/>
        </a:defRPr>
      </a:lvl6pPr>
      <a:lvl7pPr marL="2741599" algn="l" defTabSz="913866" rtl="0" eaLnBrk="1" latinLnBrk="0" hangingPunct="1">
        <a:defRPr sz="1765" kern="1200">
          <a:solidFill>
            <a:schemeClr val="tx1"/>
          </a:solidFill>
          <a:latin typeface="+mn-lt"/>
          <a:ea typeface="+mn-ea"/>
          <a:cs typeface="+mn-cs"/>
        </a:defRPr>
      </a:lvl7pPr>
      <a:lvl8pPr marL="3198534" algn="l" defTabSz="913866" rtl="0" eaLnBrk="1" latinLnBrk="0" hangingPunct="1">
        <a:defRPr sz="1765" kern="1200">
          <a:solidFill>
            <a:schemeClr val="tx1"/>
          </a:solidFill>
          <a:latin typeface="+mn-lt"/>
          <a:ea typeface="+mn-ea"/>
          <a:cs typeface="+mn-cs"/>
        </a:defRPr>
      </a:lvl8pPr>
      <a:lvl9pPr marL="3655468" algn="l" defTabSz="91386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8">
          <p15:clr>
            <a:srgbClr val="5ACBF0"/>
          </p15:clr>
        </p15:guide>
        <p15:guide id="7" pos="3054">
          <p15:clr>
            <a:srgbClr val="5ACBF0"/>
          </p15:clr>
        </p15:guide>
        <p15:guide id="8" pos="3630">
          <p15:clr>
            <a:srgbClr val="5ACBF0"/>
          </p15:clr>
        </p15:guide>
        <p15:guide id="9" pos="4204">
          <p15:clr>
            <a:srgbClr val="5ACBF0"/>
          </p15:clr>
        </p15:guide>
        <p15:guide id="10" pos="4780">
          <p15:clr>
            <a:srgbClr val="5ACBF0"/>
          </p15:clr>
        </p15:guide>
        <p15:guide id="11" pos="5356">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4"/>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4068187825"/>
      </p:ext>
    </p:extLst>
  </p:cSld>
  <p:clrMap bg1="lt1" tx1="dk1" bg2="lt2" tx2="dk2" accent1="accent1" accent2="accent2" accent3="accent3" accent4="accent4" accent5="accent5" accent6="accent6" hlink="hlink" folHlink="folHlink"/>
  <p:sldLayoutIdLst>
    <p:sldLayoutId id="2147485246" r:id="rId1"/>
    <p:sldLayoutId id="2147485247" r:id="rId2"/>
  </p:sldLayoutIdLst>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9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0.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63.xml"/></Relationships>
</file>

<file path=ppt/slides/_rels/slide1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xml"/><Relationship Id="rId1" Type="http://schemas.openxmlformats.org/officeDocument/2006/relationships/slideLayout" Target="../slideLayouts/slideLayout63.xml"/><Relationship Id="rId4" Type="http://schemas.openxmlformats.org/officeDocument/2006/relationships/image" Target="../media/image9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xml"/><Relationship Id="rId1" Type="http://schemas.openxmlformats.org/officeDocument/2006/relationships/slideLayout" Target="../slideLayouts/slideLayout63.xml"/><Relationship Id="rId4" Type="http://schemas.openxmlformats.org/officeDocument/2006/relationships/image" Target="../media/image9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xml"/><Relationship Id="rId1" Type="http://schemas.openxmlformats.org/officeDocument/2006/relationships/slideLayout" Target="../slideLayouts/slideLayout63.xml"/><Relationship Id="rId4" Type="http://schemas.openxmlformats.org/officeDocument/2006/relationships/image" Target="../media/image9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xml"/><Relationship Id="rId1" Type="http://schemas.openxmlformats.org/officeDocument/2006/relationships/slideLayout" Target="../slideLayouts/slideLayout63.xml"/><Relationship Id="rId4" Type="http://schemas.openxmlformats.org/officeDocument/2006/relationships/image" Target="../media/image95.png"/></Relationships>
</file>

<file path=ppt/slides/_rels/slide1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xml"/><Relationship Id="rId1" Type="http://schemas.openxmlformats.org/officeDocument/2006/relationships/slideLayout" Target="../slideLayouts/slideLayout63.xml"/><Relationship Id="rId4" Type="http://schemas.openxmlformats.org/officeDocument/2006/relationships/image" Target="../media/image9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83.xml"/></Relationships>
</file>

<file path=ppt/slides/_rels/slide2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xml"/><Relationship Id="rId1" Type="http://schemas.openxmlformats.org/officeDocument/2006/relationships/slideLayout" Target="../slideLayouts/slideLayout63.xml"/><Relationship Id="rId4" Type="http://schemas.openxmlformats.org/officeDocument/2006/relationships/image" Target="../media/image97.png"/></Relationships>
</file>

<file path=ppt/slides/_rels/slide21.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68.xml"/></Relationships>
</file>

<file path=ppt/slides/_rels/slide22.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67.xml"/></Relationships>
</file>

<file path=ppt/slides/_rels/slide2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xml"/><Relationship Id="rId1" Type="http://schemas.openxmlformats.org/officeDocument/2006/relationships/slideLayout" Target="../slideLayouts/slideLayout6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9.xml"/></Relationships>
</file>

<file path=ppt/slides/_rels/slide2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3.xml"/><Relationship Id="rId1" Type="http://schemas.openxmlformats.org/officeDocument/2006/relationships/slideLayout" Target="../slideLayouts/slideLayout71.xml"/></Relationships>
</file>

<file path=ppt/slides/_rels/slide26.xml.rels><?xml version="1.0" encoding="UTF-8" standalone="yes"?>
<Relationships xmlns="http://schemas.openxmlformats.org/package/2006/relationships"><Relationship Id="rId8" Type="http://schemas.openxmlformats.org/officeDocument/2006/relationships/image" Target="../media/image107.svg"/><Relationship Id="rId13" Type="http://schemas.openxmlformats.org/officeDocument/2006/relationships/image" Target="../media/image101.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1.svg"/><Relationship Id="rId2" Type="http://schemas.openxmlformats.org/officeDocument/2006/relationships/notesSlide" Target="../notesSlides/notesSlide14.xml"/><Relationship Id="rId1" Type="http://schemas.openxmlformats.org/officeDocument/2006/relationships/slideLayout" Target="../slideLayouts/slideLayout63.xml"/><Relationship Id="rId6" Type="http://schemas.openxmlformats.org/officeDocument/2006/relationships/image" Target="../media/image105.svg"/><Relationship Id="rId11" Type="http://schemas.openxmlformats.org/officeDocument/2006/relationships/image" Target="../media/image110.png"/><Relationship Id="rId5" Type="http://schemas.openxmlformats.org/officeDocument/2006/relationships/image" Target="../media/image104.png"/><Relationship Id="rId10" Type="http://schemas.openxmlformats.org/officeDocument/2006/relationships/image" Target="../media/image109.svg"/><Relationship Id="rId4" Type="http://schemas.openxmlformats.org/officeDocument/2006/relationships/image" Target="../media/image103.svg"/><Relationship Id="rId9" Type="http://schemas.openxmlformats.org/officeDocument/2006/relationships/image" Target="../media/image108.png"/></Relationships>
</file>

<file path=ppt/slides/_rels/slide27.xml.rels><?xml version="1.0" encoding="UTF-8" standalone="yes"?>
<Relationships xmlns="http://schemas.openxmlformats.org/package/2006/relationships"><Relationship Id="rId8" Type="http://schemas.openxmlformats.org/officeDocument/2006/relationships/image" Target="../media/image930.png"/><Relationship Id="rId13" Type="http://schemas.openxmlformats.org/officeDocument/2006/relationships/customXml" Target="../ink/ink7.xml"/><Relationship Id="rId18" Type="http://schemas.openxmlformats.org/officeDocument/2006/relationships/image" Target="../media/image114.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customXml" Target="../ink/ink6.xml"/><Relationship Id="rId17" Type="http://schemas.openxmlformats.org/officeDocument/2006/relationships/image" Target="../media/image112.jpg"/><Relationship Id="rId2" Type="http://schemas.openxmlformats.org/officeDocument/2006/relationships/notesSlide" Target="../notesSlides/notesSlide15.xml"/><Relationship Id="rId16" Type="http://schemas.openxmlformats.org/officeDocument/2006/relationships/image" Target="../media/image960.png"/><Relationship Id="rId1" Type="http://schemas.openxmlformats.org/officeDocument/2006/relationships/slideLayout" Target="../slideLayouts/slideLayout69.xml"/><Relationship Id="rId6" Type="http://schemas.openxmlformats.org/officeDocument/2006/relationships/image" Target="../media/image114.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8.xml"/><Relationship Id="rId10" Type="http://schemas.openxmlformats.org/officeDocument/2006/relationships/image" Target="../media/image940.png"/><Relationship Id="rId19" Type="http://schemas.openxmlformats.org/officeDocument/2006/relationships/image" Target="../media/image115.png"/><Relationship Id="rId4" Type="http://schemas.openxmlformats.org/officeDocument/2006/relationships/image" Target="../media/image910.png"/><Relationship Id="rId9" Type="http://schemas.openxmlformats.org/officeDocument/2006/relationships/customXml" Target="../ink/ink4.xml"/><Relationship Id="rId14" Type="http://schemas.openxmlformats.org/officeDocument/2006/relationships/image" Target="../media/image950.png"/></Relationships>
</file>

<file path=ppt/slides/_rels/slide2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6.xml"/><Relationship Id="rId1" Type="http://schemas.openxmlformats.org/officeDocument/2006/relationships/slideLayout" Target="../slideLayouts/slideLayout69.xml"/></Relationships>
</file>

<file path=ppt/slides/_rels/slide2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7.xml"/><Relationship Id="rId1" Type="http://schemas.openxmlformats.org/officeDocument/2006/relationships/slideLayout" Target="../slideLayouts/slideLayout6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8.xml"/></Relationships>
</file>

<file path=ppt/slides/_rels/slide3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8.xml"/><Relationship Id="rId1" Type="http://schemas.openxmlformats.org/officeDocument/2006/relationships/slideLayout" Target="../slideLayouts/slideLayout69.xml"/><Relationship Id="rId4" Type="http://schemas.openxmlformats.org/officeDocument/2006/relationships/image" Target="../media/image118.png"/></Relationships>
</file>

<file path=ppt/slides/_rels/slide31.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70.xml"/></Relationships>
</file>

<file path=ppt/slides/_rels/slide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8.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26" Type="http://schemas.openxmlformats.org/officeDocument/2006/relationships/hyperlink" Target="https://www.microsoft.com/en-us/WindowsForBusiness/windows-atp" TargetMode="External"/><Relationship Id="rId21" Type="http://schemas.openxmlformats.org/officeDocument/2006/relationships/image" Target="../media/image54.emf"/><Relationship Id="rId42" Type="http://schemas.openxmlformats.org/officeDocument/2006/relationships/image" Target="../media/image61.png"/><Relationship Id="rId47" Type="http://schemas.openxmlformats.org/officeDocument/2006/relationships/image" Target="../media/image63.png"/><Relationship Id="rId63" Type="http://schemas.openxmlformats.org/officeDocument/2006/relationships/image" Target="../media/image73.png"/><Relationship Id="rId68" Type="http://schemas.openxmlformats.org/officeDocument/2006/relationships/hyperlink" Target="https://www.microsoft.com/en-us/cloud-platform/cloud-app-security" TargetMode="External"/><Relationship Id="rId84" Type="http://schemas.openxmlformats.org/officeDocument/2006/relationships/hyperlink" Target="http://download.microsoft.com/download/5/0/8/50856745-C5AE-451A-80DC-47A920B9D545/AFCEA_PADS_Datasheet.pdf" TargetMode="External"/><Relationship Id="rId89" Type="http://schemas.openxmlformats.org/officeDocument/2006/relationships/hyperlink" Target="https://docs.microsoft.com/en-us/azure/active-directory/active-directory-identityprotection" TargetMode="External"/><Relationship Id="rId16" Type="http://schemas.openxmlformats.org/officeDocument/2006/relationships/hyperlink" Target="https://azure.microsoft.com/en-us/services/security-center/" TargetMode="External"/><Relationship Id="rId11" Type="http://schemas.openxmlformats.org/officeDocument/2006/relationships/image" Target="../media/image47.emf"/><Relationship Id="rId32" Type="http://schemas.openxmlformats.org/officeDocument/2006/relationships/image" Target="../media/image58.emf"/><Relationship Id="rId37" Type="http://schemas.openxmlformats.org/officeDocument/2006/relationships/hyperlink" Target="https://msdn.microsoft.com/en-us/library/dn948096.aspx" TargetMode="External"/><Relationship Id="rId53" Type="http://schemas.openxmlformats.org/officeDocument/2006/relationships/hyperlink" Target="https://technet.microsoft.com/en-us/itpro/windows/keep-secure/windows-10-security-guide" TargetMode="External"/><Relationship Id="rId58" Type="http://schemas.openxmlformats.org/officeDocument/2006/relationships/image" Target="../media/image68.png"/><Relationship Id="rId74" Type="http://schemas.openxmlformats.org/officeDocument/2006/relationships/hyperlink" Target="https://blogs.office.com/2013/10/28/office-365-compliance-controls-data-loss-prevention/" TargetMode="External"/><Relationship Id="rId79" Type="http://schemas.openxmlformats.org/officeDocument/2006/relationships/hyperlink" Target="https://azure.microsoft.com/en-us/services/site-recovery/" TargetMode="External"/><Relationship Id="rId5" Type="http://schemas.openxmlformats.org/officeDocument/2006/relationships/image" Target="../media/image41.emf"/><Relationship Id="rId90" Type="http://schemas.openxmlformats.org/officeDocument/2006/relationships/hyperlink" Target="https://azure.microsoft.com/en-us/marketplace/" TargetMode="External"/><Relationship Id="rId95" Type="http://schemas.openxmlformats.org/officeDocument/2006/relationships/image" Target="../media/image85.png"/><Relationship Id="rId22" Type="http://schemas.openxmlformats.org/officeDocument/2006/relationships/image" Target="../media/image55.emf"/><Relationship Id="rId27" Type="http://schemas.openxmlformats.org/officeDocument/2006/relationships/hyperlink" Target="https://azure.microsoft.com/en-us/documentation/articles/multi-factor-authentication/" TargetMode="External"/><Relationship Id="rId43" Type="http://schemas.openxmlformats.org/officeDocument/2006/relationships/hyperlink" Target="https://azure.microsoft.com/en-us/services/expressroute/" TargetMode="External"/><Relationship Id="rId48" Type="http://schemas.openxmlformats.org/officeDocument/2006/relationships/hyperlink" Target="https://www.microsoft.com/en-us/cloud-platform/security-and-compliance" TargetMode="External"/><Relationship Id="rId64" Type="http://schemas.openxmlformats.org/officeDocument/2006/relationships/image" Target="../media/image74.png"/><Relationship Id="rId69" Type="http://schemas.openxmlformats.org/officeDocument/2006/relationships/hyperlink" Target="https://www.microsoft.com/en-us/cloud-platform/azure-information-protection" TargetMode="External"/><Relationship Id="rId80" Type="http://schemas.openxmlformats.org/officeDocument/2006/relationships/hyperlink" Target="https://technet.microsoft.com/en-us/windows-server-docs/security/guarded-fabric-shielded-vm/guarded-fabric-and-shielded-vms" TargetMode="External"/><Relationship Id="rId85" Type="http://schemas.openxmlformats.org/officeDocument/2006/relationships/hyperlink" Target="http://newsroom.mcafee.com/press-release/mcafee-finds-eighty-percent-employees-use-unapproved-apps-work" TargetMode="External"/><Relationship Id="rId3" Type="http://schemas.openxmlformats.org/officeDocument/2006/relationships/image" Target="../media/image39.png"/><Relationship Id="rId12" Type="http://schemas.openxmlformats.org/officeDocument/2006/relationships/image" Target="../media/image48.emf"/><Relationship Id="rId17" Type="http://schemas.openxmlformats.org/officeDocument/2006/relationships/image" Target="../media/image51.png"/><Relationship Id="rId25" Type="http://schemas.openxmlformats.org/officeDocument/2006/relationships/image" Target="../media/image56.emf"/><Relationship Id="rId33" Type="http://schemas.openxmlformats.org/officeDocument/2006/relationships/hyperlink" Target="https://azure.microsoft.com/en-us/documentation/articles/active-directory-privileged-identity-management-configure/" TargetMode="External"/><Relationship Id="rId38" Type="http://schemas.openxmlformats.org/officeDocument/2006/relationships/hyperlink" Target="https://technet.microsoft.com/en-us/itpro/windows/keep-secure/manage-identity-verification-using-microsoft-passport" TargetMode="External"/><Relationship Id="rId46" Type="http://schemas.openxmlformats.org/officeDocument/2006/relationships/hyperlink" Target="https://www.microsoft.com/security" TargetMode="External"/><Relationship Id="rId59" Type="http://schemas.openxmlformats.org/officeDocument/2006/relationships/image" Target="../media/image69.png"/><Relationship Id="rId67" Type="http://schemas.openxmlformats.org/officeDocument/2006/relationships/hyperlink" Target="https://azure.microsoft.com/en-us/documentation/articles/active-directory-conditional-access/" TargetMode="External"/><Relationship Id="rId20" Type="http://schemas.openxmlformats.org/officeDocument/2006/relationships/image" Target="../media/image53.emf"/><Relationship Id="rId41" Type="http://schemas.openxmlformats.org/officeDocument/2006/relationships/hyperlink" Target="https://azure.microsoft.com/" TargetMode="External"/><Relationship Id="rId54" Type="http://schemas.openxmlformats.org/officeDocument/2006/relationships/image" Target="../media/image65.png"/><Relationship Id="rId62" Type="http://schemas.openxmlformats.org/officeDocument/2006/relationships/image" Target="../media/image72.emf"/><Relationship Id="rId70" Type="http://schemas.openxmlformats.org/officeDocument/2006/relationships/image" Target="../media/image75.png"/><Relationship Id="rId75" Type="http://schemas.openxmlformats.org/officeDocument/2006/relationships/hyperlink" Target="https://www.microsoft.com/en-us/TrustCenter/Security/default.aspx" TargetMode="External"/><Relationship Id="rId83" Type="http://schemas.openxmlformats.org/officeDocument/2006/relationships/hyperlink" Target="https://www.microsoft.com/en-us/microsoftservices/campaigns/cybersecurity-protection.aspx#stage-1" TargetMode="External"/><Relationship Id="rId88" Type="http://schemas.openxmlformats.org/officeDocument/2006/relationships/hyperlink" Target="https://azure.microsoft.com/en-us/documentation/articles/active-directory-identityprotection/" TargetMode="External"/><Relationship Id="rId91" Type="http://schemas.openxmlformats.org/officeDocument/2006/relationships/image" Target="../media/image81.emf"/><Relationship Id="rId96" Type="http://schemas.openxmlformats.org/officeDocument/2006/relationships/image" Target="../media/image86.png"/><Relationship Id="rId1" Type="http://schemas.openxmlformats.org/officeDocument/2006/relationships/slideLayout" Target="../slideLayouts/slideLayout87.xml"/><Relationship Id="rId6" Type="http://schemas.openxmlformats.org/officeDocument/2006/relationships/image" Target="../media/image42.emf"/><Relationship Id="rId15" Type="http://schemas.openxmlformats.org/officeDocument/2006/relationships/image" Target="../media/image50.png"/><Relationship Id="rId23" Type="http://schemas.openxmlformats.org/officeDocument/2006/relationships/hyperlink" Target="http://aka.ms/sparoadmap" TargetMode="External"/><Relationship Id="rId28" Type="http://schemas.openxmlformats.org/officeDocument/2006/relationships/image" Target="../media/image57.png"/><Relationship Id="rId36" Type="http://schemas.openxmlformats.org/officeDocument/2006/relationships/hyperlink" Target="https://docs.microsoft.com/en-us/azure/security/azure-security-disk-encryption" TargetMode="External"/><Relationship Id="rId49" Type="http://schemas.openxmlformats.org/officeDocument/2006/relationships/hyperlink" Target="http://www.microsoft.com/ata" TargetMode="External"/><Relationship Id="rId57" Type="http://schemas.openxmlformats.org/officeDocument/2006/relationships/image" Target="../media/image67.png"/><Relationship Id="rId10" Type="http://schemas.openxmlformats.org/officeDocument/2006/relationships/image" Target="../media/image46.emf"/><Relationship Id="rId31" Type="http://schemas.openxmlformats.org/officeDocument/2006/relationships/hyperlink" Target="https://docs.microsoft.com/en-us/azure/virtual-network/virtual-networks-nsg" TargetMode="External"/><Relationship Id="rId44" Type="http://schemas.openxmlformats.org/officeDocument/2006/relationships/image" Target="../media/image62.png"/><Relationship Id="rId52" Type="http://schemas.openxmlformats.org/officeDocument/2006/relationships/image" Target="../media/image64.emf"/><Relationship Id="rId60" Type="http://schemas.openxmlformats.org/officeDocument/2006/relationships/image" Target="../media/image70.png"/><Relationship Id="rId65" Type="http://schemas.openxmlformats.org/officeDocument/2006/relationships/hyperlink" Target="http://aka.ms/cyberpaw" TargetMode="External"/><Relationship Id="rId73" Type="http://schemas.openxmlformats.org/officeDocument/2006/relationships/image" Target="../media/image78.png"/><Relationship Id="rId78" Type="http://schemas.openxmlformats.org/officeDocument/2006/relationships/image" Target="../media/image79.png"/><Relationship Id="rId81" Type="http://schemas.openxmlformats.org/officeDocument/2006/relationships/hyperlink" Target="https://products.office.com/en-us/exchange/online-email-threat-protection" TargetMode="External"/><Relationship Id="rId86" Type="http://schemas.openxmlformats.org/officeDocument/2006/relationships/image" Target="../media/image80.png"/><Relationship Id="rId94" Type="http://schemas.openxmlformats.org/officeDocument/2006/relationships/image" Target="../media/image84.png"/><Relationship Id="rId4" Type="http://schemas.openxmlformats.org/officeDocument/2006/relationships/image" Target="../media/image40.png"/><Relationship Id="rId9" Type="http://schemas.openxmlformats.org/officeDocument/2006/relationships/image" Target="../media/image45.emf"/><Relationship Id="rId13" Type="http://schemas.openxmlformats.org/officeDocument/2006/relationships/image" Target="../media/image49.png"/><Relationship Id="rId18" Type="http://schemas.openxmlformats.org/officeDocument/2006/relationships/hyperlink" Target="https://blogs.technet.microsoft.com/cbernier/2015/12/02/microsoft-intune-and-apple-mac-management/" TargetMode="External"/><Relationship Id="rId39" Type="http://schemas.openxmlformats.org/officeDocument/2006/relationships/image" Target="../media/image60.emf"/><Relationship Id="rId34" Type="http://schemas.openxmlformats.org/officeDocument/2006/relationships/image" Target="../media/image59.png"/><Relationship Id="rId50" Type="http://schemas.openxmlformats.org/officeDocument/2006/relationships/hyperlink" Target="https://www.microsoft.com/en-us/microsoftservices/campaigns/cybersecurity-protection.aspx#stage-3" TargetMode="External"/><Relationship Id="rId55" Type="http://schemas.openxmlformats.org/officeDocument/2006/relationships/hyperlink" Target="https://blogs.technet.microsoft.com/windowsserver/2016/04/07/ten-reasons-youll-love-windows-server-2016-1-powershell-and-dsc/" TargetMode="External"/><Relationship Id="rId76" Type="http://schemas.openxmlformats.org/officeDocument/2006/relationships/hyperlink" Target="https://blogs.office.com/2016/06/01/gain-enhanced-visibility-and-control-with-office-365-advanced-security-management/" TargetMode="External"/><Relationship Id="rId97" Type="http://schemas.openxmlformats.org/officeDocument/2006/relationships/hyperlink" Target="http://aka.ms/MCRA" TargetMode="External"/><Relationship Id="rId7" Type="http://schemas.openxmlformats.org/officeDocument/2006/relationships/image" Target="../media/image43.emf"/><Relationship Id="rId71" Type="http://schemas.openxmlformats.org/officeDocument/2006/relationships/image" Target="../media/image76.png"/><Relationship Id="rId92" Type="http://schemas.openxmlformats.org/officeDocument/2006/relationships/image" Target="../media/image82.png"/><Relationship Id="rId2" Type="http://schemas.openxmlformats.org/officeDocument/2006/relationships/notesSlide" Target="../notesSlides/notesSlide3.xml"/><Relationship Id="rId29" Type="http://schemas.openxmlformats.org/officeDocument/2006/relationships/hyperlink" Target="http://aka.ms/pam" TargetMode="External"/><Relationship Id="rId24" Type="http://schemas.openxmlformats.org/officeDocument/2006/relationships/hyperlink" Target="https://www.microsoft.com/en-us/windows/windows-defender" TargetMode="External"/><Relationship Id="rId40" Type="http://schemas.openxmlformats.org/officeDocument/2006/relationships/hyperlink" Target="https://blogs.technet.microsoft.com/windowsitpro/2016/06/29/introducing-windows-information-protection/" TargetMode="External"/><Relationship Id="rId45" Type="http://schemas.openxmlformats.org/officeDocument/2006/relationships/hyperlink" Target="https://technet.microsoft.com/en-us/windowsserver/dd448615.aspx" TargetMode="External"/><Relationship Id="rId66" Type="http://schemas.openxmlformats.org/officeDocument/2006/relationships/hyperlink" Target="https://www.microsoft.com/en-us/cloud-platform/microsoft-intune" TargetMode="External"/><Relationship Id="rId87" Type="http://schemas.openxmlformats.org/officeDocument/2006/relationships/hyperlink" Target="http://www.microsoft.com/SDL" TargetMode="External"/><Relationship Id="rId61" Type="http://schemas.openxmlformats.org/officeDocument/2006/relationships/image" Target="../media/image71.png"/><Relationship Id="rId82" Type="http://schemas.openxmlformats.org/officeDocument/2006/relationships/hyperlink" Target="https://blogs.technet.microsoft.com/enterprisemobility/2016/08/10/azure-information-protection-with-hyok-hold-your-own-key/" TargetMode="External"/><Relationship Id="rId19" Type="http://schemas.openxmlformats.org/officeDocument/2006/relationships/image" Target="../media/image52.emf"/><Relationship Id="rId14" Type="http://schemas.openxmlformats.org/officeDocument/2006/relationships/hyperlink" Target="https://azure.microsoft.com/en-us/services/key-vault/" TargetMode="External"/><Relationship Id="rId30" Type="http://schemas.openxmlformats.org/officeDocument/2006/relationships/hyperlink" Target="https://azure.microsoft.com/en-us/services/application-gateway/" TargetMode="External"/><Relationship Id="rId35" Type="http://schemas.openxmlformats.org/officeDocument/2006/relationships/hyperlink" Target="https://docs.microsoft.com/en-us/azure/security/azure-security-antimalware" TargetMode="External"/><Relationship Id="rId56" Type="http://schemas.openxmlformats.org/officeDocument/2006/relationships/image" Target="../media/image66.png"/><Relationship Id="rId77" Type="http://schemas.openxmlformats.org/officeDocument/2006/relationships/hyperlink" Target="https://blogs.office.com/2015/04/21/announcing-customer-lockbox-for-office-365/" TargetMode="External"/><Relationship Id="rId8" Type="http://schemas.openxmlformats.org/officeDocument/2006/relationships/image" Target="../media/image44.emf"/><Relationship Id="rId51" Type="http://schemas.openxmlformats.org/officeDocument/2006/relationships/hyperlink" Target="https://blogs.msdn.microsoft.com/azuresecurity/2016/08/23/azure-log-siem-configuration-steps/" TargetMode="External"/><Relationship Id="rId72" Type="http://schemas.openxmlformats.org/officeDocument/2006/relationships/image" Target="../media/image77.png"/><Relationship Id="rId93" Type="http://schemas.openxmlformats.org/officeDocument/2006/relationships/image" Target="../media/image83.png"/></Relationships>
</file>

<file path=ppt/slides/_rels/slide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xml"/><Relationship Id="rId1" Type="http://schemas.openxmlformats.org/officeDocument/2006/relationships/slideLayout" Target="../slideLayouts/slideLayout69.xml"/><Relationship Id="rId4" Type="http://schemas.openxmlformats.org/officeDocument/2006/relationships/image" Target="../media/image88.svg"/></Relationships>
</file>

<file path=ppt/slides/_rels/slide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104" y="146768"/>
            <a:ext cx="7887334" cy="1792583"/>
          </a:xfrm>
        </p:spPr>
        <p:txBody>
          <a:bodyPr/>
          <a:lstStyle/>
          <a:p>
            <a:pPr algn="ctr"/>
            <a:r>
              <a:rPr lang="en-US" sz="6595" spc="294" dirty="0">
                <a:latin typeface="+mn-lt"/>
              </a:rPr>
              <a:t>Microsoft Sentinel</a:t>
            </a:r>
            <a:br>
              <a:rPr lang="en-US" dirty="0"/>
            </a:br>
            <a:endParaRPr lang="en-US" dirty="0"/>
          </a:p>
        </p:txBody>
      </p:sp>
      <p:sp>
        <p:nvSpPr>
          <p:cNvPr id="4" name="Rectangle 3"/>
          <p:cNvSpPr/>
          <p:nvPr/>
        </p:nvSpPr>
        <p:spPr>
          <a:xfrm>
            <a:off x="1369046" y="1295202"/>
            <a:ext cx="6435131" cy="452590"/>
          </a:xfrm>
          <a:prstGeom prst="rect">
            <a:avLst/>
          </a:prstGeom>
        </p:spPr>
        <p:txBody>
          <a:bodyPr wrap="none">
            <a:spAutoFit/>
          </a:bodyPr>
          <a:lstStyle/>
          <a:p>
            <a:pPr algn="ctr" defTabSz="914115">
              <a:defRPr/>
            </a:pPr>
            <a:r>
              <a:rPr lang="en-US" sz="2353" spc="294" dirty="0">
                <a:solidFill>
                  <a:srgbClr val="FFFFFF"/>
                </a:solidFill>
                <a:latin typeface="Segoe UI"/>
              </a:rPr>
              <a:t>The cloud platform for your business</a:t>
            </a:r>
          </a:p>
        </p:txBody>
      </p:sp>
      <p:cxnSp>
        <p:nvCxnSpPr>
          <p:cNvPr id="10" name="Straight Connector 9"/>
          <p:cNvCxnSpPr/>
          <p:nvPr/>
        </p:nvCxnSpPr>
        <p:spPr>
          <a:xfrm>
            <a:off x="1563036" y="1265021"/>
            <a:ext cx="6026794"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Rectangle 4">
            <a:extLst>
              <a:ext uri="{FF2B5EF4-FFF2-40B4-BE49-F238E27FC236}">
                <a16:creationId xmlns:a16="http://schemas.microsoft.com/office/drawing/2014/main" id="{98BD0AFD-737E-4933-86C1-22DBBEB935B2}"/>
              </a:ext>
            </a:extLst>
          </p:cNvPr>
          <p:cNvSpPr>
            <a:spLocks noChangeArrowheads="1"/>
          </p:cNvSpPr>
          <p:nvPr/>
        </p:nvSpPr>
        <p:spPr bwMode="auto">
          <a:xfrm>
            <a:off x="4011223" y="1733484"/>
            <a:ext cx="181071" cy="367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29" tIns="44814" rIns="89629" bIns="44814" numCol="1" anchor="ctr" anchorCtr="0" compatLnSpc="1">
            <a:prstTxWarp prst="textNoShape">
              <a:avLst/>
            </a:prstTxWarp>
            <a:spAutoFit/>
          </a:bodyPr>
          <a:lstStyle/>
          <a:p>
            <a:pPr defTabSz="914062">
              <a:defRPr/>
            </a:pPr>
            <a:endParaRPr lang="en-US" sz="1800">
              <a:solidFill>
                <a:srgbClr val="FFFFFF"/>
              </a:solidFill>
              <a:latin typeface="Segoe UI"/>
            </a:endParaRPr>
          </a:p>
        </p:txBody>
      </p:sp>
      <p:sp>
        <p:nvSpPr>
          <p:cNvPr id="7" name="Rectangle 11">
            <a:extLst>
              <a:ext uri="{FF2B5EF4-FFF2-40B4-BE49-F238E27FC236}">
                <a16:creationId xmlns:a16="http://schemas.microsoft.com/office/drawing/2014/main" id="{A4108DCA-7215-0780-DB45-27D31FDB29B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12">
            <a:extLst>
              <a:ext uri="{FF2B5EF4-FFF2-40B4-BE49-F238E27FC236}">
                <a16:creationId xmlns:a16="http://schemas.microsoft.com/office/drawing/2014/main" id="{51C2AF55-0221-3397-EAEF-C73E73B139BA}"/>
              </a:ext>
            </a:extLst>
          </p:cNvPr>
          <p:cNvSpPr>
            <a:spLocks noChangeArrowheads="1"/>
          </p:cNvSpPr>
          <p:nvPr/>
        </p:nvSpPr>
        <p:spPr bwMode="auto">
          <a:xfrm>
            <a:off x="0" y="40576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Arial" panose="020B0604020202020204" pitchFamily="34" charset="0"/>
                <a:ea typeface="Calibri" panose="020F050202020403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13">
            <a:extLst>
              <a:ext uri="{FF2B5EF4-FFF2-40B4-BE49-F238E27FC236}">
                <a16:creationId xmlns:a16="http://schemas.microsoft.com/office/drawing/2014/main" id="{671DD26B-6610-70F3-30E0-0B6DC4725CC5}"/>
              </a:ext>
            </a:extLst>
          </p:cNvPr>
          <p:cNvSpPr>
            <a:spLocks noChangeArrowheads="1"/>
          </p:cNvSpPr>
          <p:nvPr/>
        </p:nvSpPr>
        <p:spPr bwMode="auto">
          <a:xfrm>
            <a:off x="0" y="4667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Arial" panose="020B0604020202020204" pitchFamily="34" charset="0"/>
                <a:ea typeface="Calibri" panose="020F050202020403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14">
            <a:extLst>
              <a:ext uri="{FF2B5EF4-FFF2-40B4-BE49-F238E27FC236}">
                <a16:creationId xmlns:a16="http://schemas.microsoft.com/office/drawing/2014/main" id="{A2863B49-3655-C8F6-F95A-FB79861B7CB2}"/>
              </a:ext>
            </a:extLst>
          </p:cNvPr>
          <p:cNvSpPr>
            <a:spLocks noChangeArrowheads="1"/>
          </p:cNvSpPr>
          <p:nvPr/>
        </p:nvSpPr>
        <p:spPr bwMode="auto">
          <a:xfrm>
            <a:off x="-2084777" y="657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Arial" panose="020B0604020202020204" pitchFamily="34" charset="0"/>
                <a:ea typeface="Calibri" panose="020F050202020403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15">
            <a:extLst>
              <a:ext uri="{FF2B5EF4-FFF2-40B4-BE49-F238E27FC236}">
                <a16:creationId xmlns:a16="http://schemas.microsoft.com/office/drawing/2014/main" id="{332EE8AA-48AE-812D-775F-4A0F0AA20240}"/>
              </a:ext>
            </a:extLst>
          </p:cNvPr>
          <p:cNvSpPr>
            <a:spLocks noChangeArrowheads="1"/>
          </p:cNvSpPr>
          <p:nvPr/>
        </p:nvSpPr>
        <p:spPr bwMode="auto">
          <a:xfrm>
            <a:off x="0" y="5876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Arial" panose="020B0604020202020204" pitchFamily="34" charset="0"/>
                <a:ea typeface="Calibri" panose="020F050202020403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16">
            <a:extLst>
              <a:ext uri="{FF2B5EF4-FFF2-40B4-BE49-F238E27FC236}">
                <a16:creationId xmlns:a16="http://schemas.microsoft.com/office/drawing/2014/main" id="{85343C6B-7932-46EC-1B7F-E2D0417C6FF0}"/>
              </a:ext>
            </a:extLst>
          </p:cNvPr>
          <p:cNvSpPr>
            <a:spLocks noChangeArrowheads="1"/>
          </p:cNvSpPr>
          <p:nvPr/>
        </p:nvSpPr>
        <p:spPr bwMode="auto">
          <a:xfrm>
            <a:off x="0" y="6477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Arial" panose="020B0604020202020204" pitchFamily="34" charset="0"/>
                <a:ea typeface="Calibri" panose="020F050202020403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Rectangle 17">
            <a:extLst>
              <a:ext uri="{FF2B5EF4-FFF2-40B4-BE49-F238E27FC236}">
                <a16:creationId xmlns:a16="http://schemas.microsoft.com/office/drawing/2014/main" id="{F5343A62-105D-64AA-EB60-05EC7077B5DE}"/>
              </a:ext>
            </a:extLst>
          </p:cNvPr>
          <p:cNvSpPr>
            <a:spLocks noChangeArrowheads="1"/>
          </p:cNvSpPr>
          <p:nvPr/>
        </p:nvSpPr>
        <p:spPr bwMode="auto">
          <a:xfrm>
            <a:off x="0" y="71151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descr="A blue and white logo&#10;&#10;Description automatically generated">
            <a:extLst>
              <a:ext uri="{FF2B5EF4-FFF2-40B4-BE49-F238E27FC236}">
                <a16:creationId xmlns:a16="http://schemas.microsoft.com/office/drawing/2014/main" id="{C6330F9E-3404-7F8B-DFFC-639770AFBF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9163" y="4289914"/>
            <a:ext cx="1167419" cy="1229531"/>
          </a:xfrm>
          <a:prstGeom prst="rect">
            <a:avLst/>
          </a:prstGeom>
        </p:spPr>
      </p:pic>
      <p:pic>
        <p:nvPicPr>
          <p:cNvPr id="15" name="Picture 14" descr="A blue and white label with white stars and a white rectangle with black text&#10;&#10;Description automatically generated">
            <a:extLst>
              <a:ext uri="{FF2B5EF4-FFF2-40B4-BE49-F238E27FC236}">
                <a16:creationId xmlns:a16="http://schemas.microsoft.com/office/drawing/2014/main" id="{FCB47F0E-2B72-0B53-62D2-30D3E07D2B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3587" y="4297523"/>
            <a:ext cx="1167419" cy="1193657"/>
          </a:xfrm>
          <a:prstGeom prst="rect">
            <a:avLst/>
          </a:prstGeom>
        </p:spPr>
      </p:pic>
      <p:pic>
        <p:nvPicPr>
          <p:cNvPr id="16" name="Picture 15" descr="A blue and white logo&#10;&#10;Description automatically generated">
            <a:extLst>
              <a:ext uri="{FF2B5EF4-FFF2-40B4-BE49-F238E27FC236}">
                <a16:creationId xmlns:a16="http://schemas.microsoft.com/office/drawing/2014/main" id="{1D9656B0-FBBC-AC02-A5B9-0B9BA79370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5053" y="5622185"/>
            <a:ext cx="1195795" cy="1229530"/>
          </a:xfrm>
          <a:prstGeom prst="rect">
            <a:avLst/>
          </a:prstGeom>
        </p:spPr>
      </p:pic>
      <p:pic>
        <p:nvPicPr>
          <p:cNvPr id="17" name="Picture 16" descr="A blue and white logo&#10;&#10;Description automatically generated">
            <a:extLst>
              <a:ext uri="{FF2B5EF4-FFF2-40B4-BE49-F238E27FC236}">
                <a16:creationId xmlns:a16="http://schemas.microsoft.com/office/drawing/2014/main" id="{7C43E2B3-CB4B-CE70-6949-EC9C1009C6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7536" y="4265385"/>
            <a:ext cx="1195794" cy="1254060"/>
          </a:xfrm>
          <a:prstGeom prst="rect">
            <a:avLst/>
          </a:prstGeom>
        </p:spPr>
      </p:pic>
      <p:pic>
        <p:nvPicPr>
          <p:cNvPr id="18" name="Picture 17" descr="A blue and white logo&#10;&#10;Description automatically generated">
            <a:extLst>
              <a:ext uri="{FF2B5EF4-FFF2-40B4-BE49-F238E27FC236}">
                <a16:creationId xmlns:a16="http://schemas.microsoft.com/office/drawing/2014/main" id="{FD4A83AE-2047-C9FB-FCE5-ECB3642AB4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4547" y="5589535"/>
            <a:ext cx="1294861" cy="1283577"/>
          </a:xfrm>
          <a:prstGeom prst="rect">
            <a:avLst/>
          </a:prstGeom>
        </p:spPr>
      </p:pic>
      <p:pic>
        <p:nvPicPr>
          <p:cNvPr id="20" name="Picture 19" descr="A blue and white logo&#10;&#10;Description automatically generated">
            <a:extLst>
              <a:ext uri="{FF2B5EF4-FFF2-40B4-BE49-F238E27FC236}">
                <a16:creationId xmlns:a16="http://schemas.microsoft.com/office/drawing/2014/main" id="{71426696-24C4-9779-5136-52BDB1F837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19192" y="5600950"/>
            <a:ext cx="1272162" cy="1272162"/>
          </a:xfrm>
          <a:prstGeom prst="rect">
            <a:avLst/>
          </a:prstGeom>
        </p:spPr>
      </p:pic>
    </p:spTree>
    <p:extLst>
      <p:ext uri="{BB962C8B-B14F-4D97-AF65-F5344CB8AC3E}">
        <p14:creationId xmlns:p14="http://schemas.microsoft.com/office/powerpoint/2010/main" val="94883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094B90-0DAB-4CA8-8A54-BAA1F3B73AB4}"/>
              </a:ext>
            </a:extLst>
          </p:cNvPr>
          <p:cNvPicPr>
            <a:picLocks noChangeAspect="1"/>
          </p:cNvPicPr>
          <p:nvPr/>
        </p:nvPicPr>
        <p:blipFill>
          <a:blip r:embed="rId2"/>
          <a:stretch>
            <a:fillRect/>
          </a:stretch>
        </p:blipFill>
        <p:spPr>
          <a:xfrm>
            <a:off x="648270" y="434102"/>
            <a:ext cx="11163868" cy="6423897"/>
          </a:xfrm>
          <a:prstGeom prst="rect">
            <a:avLst/>
          </a:prstGeom>
        </p:spPr>
      </p:pic>
    </p:spTree>
    <p:extLst>
      <p:ext uri="{BB962C8B-B14F-4D97-AF65-F5344CB8AC3E}">
        <p14:creationId xmlns:p14="http://schemas.microsoft.com/office/powerpoint/2010/main" val="1527717858"/>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C7BEC391-547A-4352-9022-FFDBD5A10818}"/>
              </a:ext>
            </a:extLst>
          </p:cNvPr>
          <p:cNvSpPr txBox="1"/>
          <p:nvPr/>
        </p:nvSpPr>
        <p:spPr>
          <a:xfrm>
            <a:off x="588263" y="2017713"/>
            <a:ext cx="4827799" cy="2453153"/>
          </a:xfrm>
          <a:prstGeom prst="rect">
            <a:avLst/>
          </a:prstGeom>
          <a:noFill/>
        </p:spPr>
        <p:txBody>
          <a:bodyPr wrap="square" lIns="0" tIns="0" rIns="179285" bIns="143428"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Choose from a gallery of workbooks </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Customize or create your own workbooks using queries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Take advantage of rich visualization options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Gain insight into one or more data sources</a:t>
            </a:r>
          </a:p>
        </p:txBody>
      </p:sp>
      <p:grpSp>
        <p:nvGrpSpPr>
          <p:cNvPr id="3" name="Group 2">
            <a:extLst>
              <a:ext uri="{FF2B5EF4-FFF2-40B4-BE49-F238E27FC236}">
                <a16:creationId xmlns:a16="http://schemas.microsoft.com/office/drawing/2014/main" id="{9B052A8B-C8C6-4CBB-89D6-DC2B22A6FFC7}"/>
              </a:ext>
            </a:extLst>
          </p:cNvPr>
          <p:cNvGrpSpPr/>
          <p:nvPr/>
        </p:nvGrpSpPr>
        <p:grpSpPr>
          <a:xfrm>
            <a:off x="5738132" y="1386522"/>
            <a:ext cx="6455454" cy="5273755"/>
            <a:chOff x="5738132" y="1386522"/>
            <a:chExt cx="6455454" cy="5273755"/>
          </a:xfrm>
        </p:grpSpPr>
        <p:grpSp>
          <p:nvGrpSpPr>
            <p:cNvPr id="28" name="Group 27">
              <a:extLst>
                <a:ext uri="{FF2B5EF4-FFF2-40B4-BE49-F238E27FC236}">
                  <a16:creationId xmlns:a16="http://schemas.microsoft.com/office/drawing/2014/main" id="{C2EB0CB3-6DA9-47FE-BC29-035ABF135E16}"/>
                </a:ext>
              </a:extLst>
            </p:cNvPr>
            <p:cNvGrpSpPr/>
            <p:nvPr/>
          </p:nvGrpSpPr>
          <p:grpSpPr>
            <a:xfrm>
              <a:off x="5738132" y="1386522"/>
              <a:ext cx="6453868" cy="5273755"/>
              <a:chOff x="5738132" y="1386522"/>
              <a:chExt cx="6453868" cy="5273755"/>
            </a:xfrm>
          </p:grpSpPr>
          <p:sp>
            <p:nvSpPr>
              <p:cNvPr id="29" name="Rectangle: Rounded Corners 28">
                <a:extLst>
                  <a:ext uri="{FF2B5EF4-FFF2-40B4-BE49-F238E27FC236}">
                    <a16:creationId xmlns:a16="http://schemas.microsoft.com/office/drawing/2014/main" id="{FCD53D08-1948-4413-BAA9-A80E3E3E65FA}"/>
                  </a:ext>
                </a:extLst>
              </p:cNvPr>
              <p:cNvSpPr/>
              <p:nvPr/>
            </p:nvSpPr>
            <p:spPr bwMode="auto">
              <a:xfrm>
                <a:off x="5976937" y="1627932"/>
                <a:ext cx="6215063" cy="4785567"/>
              </a:xfrm>
              <a:prstGeom prst="roundRect">
                <a:avLst>
                  <a:gd name="adj" fmla="val 1897"/>
                </a:avLst>
              </a:prstGeom>
              <a:solidFill>
                <a:schemeClr val="bg1"/>
              </a:solidFill>
              <a:ln>
                <a:noFill/>
              </a:ln>
              <a:effectLst>
                <a:outerShdw blurRad="114300" dist="254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30" name="Picture 29" descr="A screenshot of a cell phone&#10;&#10;Description automatically generated">
                <a:extLst>
                  <a:ext uri="{FF2B5EF4-FFF2-40B4-BE49-F238E27FC236}">
                    <a16:creationId xmlns:a16="http://schemas.microsoft.com/office/drawing/2014/main" id="{BE5D9F52-7029-41E6-8D31-F3F3C5CF349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24991"/>
              <a:stretch/>
            </p:blipFill>
            <p:spPr>
              <a:xfrm>
                <a:off x="5738132" y="1386522"/>
                <a:ext cx="6453868" cy="5273755"/>
              </a:xfrm>
              <a:prstGeom prst="rect">
                <a:avLst/>
              </a:prstGeom>
            </p:spPr>
          </p:pic>
        </p:grpSp>
        <p:pic>
          <p:nvPicPr>
            <p:cNvPr id="25" name="Picture 24" descr="A screenshot of a cell phone&#10;&#10;Description automatically generated">
              <a:extLst>
                <a:ext uri="{FF2B5EF4-FFF2-40B4-BE49-F238E27FC236}">
                  <a16:creationId xmlns:a16="http://schemas.microsoft.com/office/drawing/2014/main" id="{C1EDD07A-30A5-40A1-82EE-B6BE5490757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1" r="34709"/>
            <a:stretch/>
          </p:blipFill>
          <p:spPr>
            <a:xfrm>
              <a:off x="6232525" y="1847644"/>
              <a:ext cx="5961061" cy="4291854"/>
            </a:xfrm>
            <a:prstGeom prst="rect">
              <a:avLst/>
            </a:prstGeom>
          </p:spPr>
        </p:pic>
      </p:grpSp>
      <p:sp>
        <p:nvSpPr>
          <p:cNvPr id="2" name="Title 1">
            <a:extLst>
              <a:ext uri="{FF2B5EF4-FFF2-40B4-BE49-F238E27FC236}">
                <a16:creationId xmlns:a16="http://schemas.microsoft.com/office/drawing/2014/main" id="{E7303C7E-8523-4B7D-A9E8-49FD4FC18681}"/>
              </a:ext>
            </a:extLst>
          </p:cNvPr>
          <p:cNvSpPr>
            <a:spLocks noGrp="1"/>
          </p:cNvSpPr>
          <p:nvPr>
            <p:ph type="title"/>
          </p:nvPr>
        </p:nvSpPr>
        <p:spPr>
          <a:xfrm>
            <a:off x="1527175" y="457200"/>
            <a:ext cx="10079608" cy="984885"/>
          </a:xfrm>
        </p:spPr>
        <p:txBody>
          <a:bodyPr/>
          <a:lstStyle/>
          <a:p>
            <a:r>
              <a:rPr lang="en-US" sz="3200" dirty="0"/>
              <a:t>Use workbooks to power interactive dashboards</a:t>
            </a:r>
            <a:br>
              <a:rPr lang="en-US" sz="3200" dirty="0"/>
            </a:br>
            <a:endParaRPr lang="en-US" sz="3200" dirty="0"/>
          </a:p>
        </p:txBody>
      </p:sp>
      <p:grpSp>
        <p:nvGrpSpPr>
          <p:cNvPr id="10" name="Group 9">
            <a:extLst>
              <a:ext uri="{FF2B5EF4-FFF2-40B4-BE49-F238E27FC236}">
                <a16:creationId xmlns:a16="http://schemas.microsoft.com/office/drawing/2014/main" id="{378F14E5-91AD-4428-8441-F70FA926244D}"/>
              </a:ext>
            </a:extLst>
          </p:cNvPr>
          <p:cNvGrpSpPr/>
          <p:nvPr/>
        </p:nvGrpSpPr>
        <p:grpSpPr>
          <a:xfrm>
            <a:off x="585217" y="0"/>
            <a:ext cx="745914" cy="1143000"/>
            <a:chOff x="585217" y="0"/>
            <a:chExt cx="745914" cy="1143000"/>
          </a:xfrm>
        </p:grpSpPr>
        <p:grpSp>
          <p:nvGrpSpPr>
            <p:cNvPr id="11" name="Group 10">
              <a:extLst>
                <a:ext uri="{FF2B5EF4-FFF2-40B4-BE49-F238E27FC236}">
                  <a16:creationId xmlns:a16="http://schemas.microsoft.com/office/drawing/2014/main" id="{C2112B8B-E3EA-44F5-BDC3-340C1988E652}"/>
                </a:ext>
              </a:extLst>
            </p:cNvPr>
            <p:cNvGrpSpPr/>
            <p:nvPr/>
          </p:nvGrpSpPr>
          <p:grpSpPr>
            <a:xfrm>
              <a:off x="585217" y="0"/>
              <a:ext cx="745914" cy="1143000"/>
              <a:chOff x="490749" y="2984912"/>
              <a:chExt cx="1872140" cy="2557382"/>
            </a:xfrm>
          </p:grpSpPr>
          <p:sp>
            <p:nvSpPr>
              <p:cNvPr id="13" name="04R">
                <a:extLst>
                  <a:ext uri="{FF2B5EF4-FFF2-40B4-BE49-F238E27FC236}">
                    <a16:creationId xmlns:a16="http://schemas.microsoft.com/office/drawing/2014/main" id="{66260588-2F2E-41B0-854A-40BAA8C7CF24}"/>
                  </a:ext>
                </a:extLst>
              </p:cNvPr>
              <p:cNvSpPr/>
              <p:nvPr/>
            </p:nvSpPr>
            <p:spPr bwMode="auto">
              <a:xfrm>
                <a:off x="490749" y="2984912"/>
                <a:ext cx="1872140" cy="2557382"/>
              </a:xfrm>
              <a:prstGeom prst="rect">
                <a:avLst/>
              </a:prstGeom>
              <a:solidFill>
                <a:srgbClr val="FFFFFF"/>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04R">
                <a:extLst>
                  <a:ext uri="{FF2B5EF4-FFF2-40B4-BE49-F238E27FC236}">
                    <a16:creationId xmlns:a16="http://schemas.microsoft.com/office/drawing/2014/main" id="{BB98B3A5-AA5E-4883-897F-7F819AB1E4B0}"/>
                  </a:ext>
                </a:extLst>
              </p:cNvPr>
              <p:cNvSpPr/>
              <p:nvPr/>
            </p:nvSpPr>
            <p:spPr bwMode="auto">
              <a:xfrm flipV="1">
                <a:off x="490749" y="5418124"/>
                <a:ext cx="1872140" cy="124170"/>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4"/>
                  </a:solidFill>
                  <a:effectLst/>
                  <a:uLnTx/>
                  <a:uFillTx/>
                  <a:latin typeface="Segoe UI"/>
                  <a:ea typeface="+mn-ea"/>
                  <a:cs typeface="Segoe UI" pitchFamily="34" charset="0"/>
                </a:endParaRPr>
              </a:p>
            </p:txBody>
          </p:sp>
        </p:grpSp>
        <p:sp>
          <p:nvSpPr>
            <p:cNvPr id="12" name="Rectangle 11">
              <a:extLst>
                <a:ext uri="{FF2B5EF4-FFF2-40B4-BE49-F238E27FC236}">
                  <a16:creationId xmlns:a16="http://schemas.microsoft.com/office/drawing/2014/main" id="{D2D50157-897A-4A65-952C-C7A1275E1758}"/>
                </a:ext>
              </a:extLst>
            </p:cNvPr>
            <p:cNvSpPr/>
            <p:nvPr/>
          </p:nvSpPr>
          <p:spPr bwMode="auto">
            <a:xfrm>
              <a:off x="585217" y="466001"/>
              <a:ext cx="745914" cy="483642"/>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a:ln>
                    <a:noFill/>
                  </a:ln>
                  <a:solidFill>
                    <a:srgbClr val="0078D4"/>
                  </a:solidFill>
                  <a:effectLst/>
                  <a:uLnTx/>
                  <a:uFillTx/>
                  <a:latin typeface="Segoe UI Semibold"/>
                  <a:ea typeface="+mn-ea"/>
                  <a:cs typeface="Segoe UI" pitchFamily="34" charset="0"/>
                </a:rPr>
                <a:t>2</a:t>
              </a:r>
            </a:p>
          </p:txBody>
        </p:sp>
      </p:grpSp>
    </p:spTree>
    <p:extLst>
      <p:ext uri="{BB962C8B-B14F-4D97-AF65-F5344CB8AC3E}">
        <p14:creationId xmlns:p14="http://schemas.microsoft.com/office/powerpoint/2010/main" val="2570348708"/>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Energy City line">
            <a:extLst>
              <a:ext uri="{FF2B5EF4-FFF2-40B4-BE49-F238E27FC236}">
                <a16:creationId xmlns:a16="http://schemas.microsoft.com/office/drawing/2014/main" id="{EE00B57A-304B-4DEE-83FE-F277ECC602FA}"/>
              </a:ext>
            </a:extLst>
          </p:cNvPr>
          <p:cNvCxnSpPr>
            <a:cxnSpLocks/>
            <a:stCxn id="26" idx="3"/>
          </p:cNvCxnSpPr>
          <p:nvPr/>
        </p:nvCxnSpPr>
        <p:spPr>
          <a:xfrm flipH="1">
            <a:off x="-87715" y="3070832"/>
            <a:ext cx="373102" cy="304527"/>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1" name="Energy City line">
            <a:extLst>
              <a:ext uri="{FF2B5EF4-FFF2-40B4-BE49-F238E27FC236}">
                <a16:creationId xmlns:a16="http://schemas.microsoft.com/office/drawing/2014/main" id="{F3580F9C-5F4C-4BE1-8CD3-C194F36AFBD9}"/>
              </a:ext>
            </a:extLst>
          </p:cNvPr>
          <p:cNvCxnSpPr>
            <a:cxnSpLocks/>
            <a:endCxn id="26" idx="6"/>
          </p:cNvCxnSpPr>
          <p:nvPr/>
        </p:nvCxnSpPr>
        <p:spPr>
          <a:xfrm flipH="1" flipV="1">
            <a:off x="449990" y="3052354"/>
            <a:ext cx="1478808" cy="302983"/>
          </a:xfrm>
          <a:prstGeom prst="line">
            <a:avLst/>
          </a:prstGeom>
          <a:noFill/>
          <a:ln w="25400" cap="flat">
            <a:solidFill>
              <a:srgbClr val="D2D2D2"/>
            </a:solidFill>
            <a:prstDash val="solid"/>
            <a:miter lim="800000"/>
            <a:headEnd type="oval" w="lg" len="lg"/>
            <a:tailEnd/>
          </a:ln>
          <a:extLst>
            <a:ext uri="{909E8E84-426E-40DD-AFC4-6F175D3DCCD1}">
              <a14:hiddenFill xmlns:a14="http://schemas.microsoft.com/office/drawing/2010/main">
                <a:noFill/>
              </a14:hiddenFill>
            </a:ext>
          </a:extLst>
        </p:spPr>
      </p:cxnSp>
      <p:cxnSp>
        <p:nvCxnSpPr>
          <p:cNvPr id="12" name="Energy City line">
            <a:extLst>
              <a:ext uri="{FF2B5EF4-FFF2-40B4-BE49-F238E27FC236}">
                <a16:creationId xmlns:a16="http://schemas.microsoft.com/office/drawing/2014/main" id="{2E3254C8-EFFF-4875-883B-F63B0096B98A}"/>
              </a:ext>
            </a:extLst>
          </p:cNvPr>
          <p:cNvCxnSpPr>
            <a:cxnSpLocks/>
          </p:cNvCxnSpPr>
          <p:nvPr/>
        </p:nvCxnSpPr>
        <p:spPr>
          <a:xfrm flipH="1">
            <a:off x="1140358" y="6245238"/>
            <a:ext cx="854545" cy="778798"/>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3" name="Energy City line">
            <a:extLst>
              <a:ext uri="{FF2B5EF4-FFF2-40B4-BE49-F238E27FC236}">
                <a16:creationId xmlns:a16="http://schemas.microsoft.com/office/drawing/2014/main" id="{4E538E58-D87E-4C9C-9A49-6CA52CF61684}"/>
              </a:ext>
            </a:extLst>
          </p:cNvPr>
          <p:cNvCxnSpPr>
            <a:cxnSpLocks/>
            <a:endCxn id="23" idx="4"/>
          </p:cNvCxnSpPr>
          <p:nvPr/>
        </p:nvCxnSpPr>
        <p:spPr>
          <a:xfrm>
            <a:off x="1763095" y="4735278"/>
            <a:ext cx="223038" cy="1613376"/>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4" name="Energy City line">
            <a:extLst>
              <a:ext uri="{FF2B5EF4-FFF2-40B4-BE49-F238E27FC236}">
                <a16:creationId xmlns:a16="http://schemas.microsoft.com/office/drawing/2014/main" id="{43C8E3BB-78F7-4B86-AC72-47EC975194F8}"/>
              </a:ext>
            </a:extLst>
          </p:cNvPr>
          <p:cNvCxnSpPr>
            <a:cxnSpLocks/>
          </p:cNvCxnSpPr>
          <p:nvPr/>
        </p:nvCxnSpPr>
        <p:spPr>
          <a:xfrm>
            <a:off x="831511" y="2233164"/>
            <a:ext cx="1097287" cy="1122173"/>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5" name="Energy City line">
            <a:extLst>
              <a:ext uri="{FF2B5EF4-FFF2-40B4-BE49-F238E27FC236}">
                <a16:creationId xmlns:a16="http://schemas.microsoft.com/office/drawing/2014/main" id="{0B2E7F5D-3AC3-47F9-B288-E186DE9BC428}"/>
              </a:ext>
            </a:extLst>
          </p:cNvPr>
          <p:cNvCxnSpPr>
            <a:cxnSpLocks/>
          </p:cNvCxnSpPr>
          <p:nvPr/>
        </p:nvCxnSpPr>
        <p:spPr>
          <a:xfrm>
            <a:off x="397810" y="5022362"/>
            <a:ext cx="768163" cy="746205"/>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6" name="Energy City line">
            <a:extLst>
              <a:ext uri="{FF2B5EF4-FFF2-40B4-BE49-F238E27FC236}">
                <a16:creationId xmlns:a16="http://schemas.microsoft.com/office/drawing/2014/main" id="{8878E8B8-C9CD-4B11-9E04-D7F29A650EA6}"/>
              </a:ext>
            </a:extLst>
          </p:cNvPr>
          <p:cNvCxnSpPr>
            <a:cxnSpLocks/>
          </p:cNvCxnSpPr>
          <p:nvPr/>
        </p:nvCxnSpPr>
        <p:spPr>
          <a:xfrm flipV="1">
            <a:off x="403225" y="4698131"/>
            <a:ext cx="1291659" cy="291741"/>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7" name="Energy City line">
            <a:extLst>
              <a:ext uri="{FF2B5EF4-FFF2-40B4-BE49-F238E27FC236}">
                <a16:creationId xmlns:a16="http://schemas.microsoft.com/office/drawing/2014/main" id="{D40910F3-2A23-401E-BCF8-5CE8A429EC6F}"/>
              </a:ext>
            </a:extLst>
          </p:cNvPr>
          <p:cNvCxnSpPr>
            <a:cxnSpLocks/>
            <a:endCxn id="25" idx="0"/>
          </p:cNvCxnSpPr>
          <p:nvPr/>
        </p:nvCxnSpPr>
        <p:spPr>
          <a:xfrm flipH="1">
            <a:off x="400471" y="3375359"/>
            <a:ext cx="1528327" cy="1548980"/>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8" name="Energy City line">
            <a:extLst>
              <a:ext uri="{FF2B5EF4-FFF2-40B4-BE49-F238E27FC236}">
                <a16:creationId xmlns:a16="http://schemas.microsoft.com/office/drawing/2014/main" id="{4C090B08-7D38-4B58-B3FE-342E3F71FF67}"/>
              </a:ext>
            </a:extLst>
          </p:cNvPr>
          <p:cNvCxnSpPr>
            <a:cxnSpLocks/>
            <a:stCxn id="22" idx="3"/>
          </p:cNvCxnSpPr>
          <p:nvPr/>
        </p:nvCxnSpPr>
        <p:spPr>
          <a:xfrm flipH="1">
            <a:off x="854617" y="1653603"/>
            <a:ext cx="950831" cy="560724"/>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sp>
        <p:nvSpPr>
          <p:cNvPr id="19" name="04R">
            <a:extLst>
              <a:ext uri="{FF2B5EF4-FFF2-40B4-BE49-F238E27FC236}">
                <a16:creationId xmlns:a16="http://schemas.microsoft.com/office/drawing/2014/main" id="{33189F12-60EF-4A3B-B0E3-BB83A9EDE76D}"/>
              </a:ext>
            </a:extLst>
          </p:cNvPr>
          <p:cNvSpPr/>
          <p:nvPr/>
        </p:nvSpPr>
        <p:spPr bwMode="auto">
          <a:xfrm>
            <a:off x="2786267" y="2999928"/>
            <a:ext cx="5088192" cy="858143"/>
          </a:xfrm>
          <a:prstGeom prst="rect">
            <a:avLst/>
          </a:prstGeom>
          <a:noFill/>
          <a:ln w="9525" cap="flat" cmpd="sng" algn="ctr">
            <a:noFill/>
            <a:prstDash val="solid"/>
          </a:ln>
          <a:effectLst>
            <a:outerShdw blurRad="241300" dist="114300" dir="2700000" sx="101000" sy="101000" algn="tl" rotWithShape="0">
              <a:srgbClr val="FFFFFF">
                <a:lumMod val="50000"/>
                <a:alpha val="26000"/>
              </a:srgbClr>
            </a:outerShdw>
          </a:effectLst>
        </p:spPr>
        <p:txBody>
          <a:bodyPr rot="0" spcFirstLastPara="0" vert="horz" wrap="square" lIns="89642" tIns="89642" rIns="89642" bIns="89642"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4400" b="0" i="0" u="none" strike="noStrike" kern="0" cap="none" spc="0" normalizeH="0" baseline="0" noProof="0" dirty="0">
                <a:ln w="3175">
                  <a:noFill/>
                </a:ln>
                <a:solidFill>
                  <a:srgbClr val="000000"/>
                </a:solidFill>
                <a:effectLst/>
                <a:uLnTx/>
                <a:uFillTx/>
                <a:latin typeface="Segoe UI Semibold"/>
                <a:ea typeface="+mn-ea"/>
                <a:cs typeface="Segoe UI Semilight" panose="020B0402040204020203" pitchFamily="34" charset="0"/>
              </a:rPr>
              <a:t>Analytics</a:t>
            </a:r>
          </a:p>
        </p:txBody>
      </p:sp>
      <p:cxnSp>
        <p:nvCxnSpPr>
          <p:cNvPr id="20" name="Energy City line">
            <a:extLst>
              <a:ext uri="{FF2B5EF4-FFF2-40B4-BE49-F238E27FC236}">
                <a16:creationId xmlns:a16="http://schemas.microsoft.com/office/drawing/2014/main" id="{3FFB27DB-7570-4434-91C4-F100EF6C6D30}"/>
              </a:ext>
            </a:extLst>
          </p:cNvPr>
          <p:cNvCxnSpPr>
            <a:cxnSpLocks/>
          </p:cNvCxnSpPr>
          <p:nvPr/>
        </p:nvCxnSpPr>
        <p:spPr>
          <a:xfrm>
            <a:off x="703568" y="651244"/>
            <a:ext cx="1159609" cy="932849"/>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1" name="Energy City line">
            <a:extLst>
              <a:ext uri="{FF2B5EF4-FFF2-40B4-BE49-F238E27FC236}">
                <a16:creationId xmlns:a16="http://schemas.microsoft.com/office/drawing/2014/main" id="{33649FA4-4F17-4728-9AB1-F9CCD1264D63}"/>
              </a:ext>
            </a:extLst>
          </p:cNvPr>
          <p:cNvCxnSpPr>
            <a:cxnSpLocks/>
          </p:cNvCxnSpPr>
          <p:nvPr/>
        </p:nvCxnSpPr>
        <p:spPr>
          <a:xfrm flipV="1">
            <a:off x="686574" y="-43937"/>
            <a:ext cx="168043" cy="629725"/>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sp>
        <p:nvSpPr>
          <p:cNvPr id="22" name="Oval 129">
            <a:extLst>
              <a:ext uri="{FF2B5EF4-FFF2-40B4-BE49-F238E27FC236}">
                <a16:creationId xmlns:a16="http://schemas.microsoft.com/office/drawing/2014/main" id="{BC9D12B1-11DF-4D51-8C8D-47272902F95C}"/>
              </a:ext>
            </a:extLst>
          </p:cNvPr>
          <p:cNvSpPr>
            <a:spLocks noChangeArrowheads="1"/>
          </p:cNvSpPr>
          <p:nvPr/>
        </p:nvSpPr>
        <p:spPr bwMode="auto">
          <a:xfrm rot="965671">
            <a:off x="1794280" y="1520631"/>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 name="Oval 129">
            <a:extLst>
              <a:ext uri="{FF2B5EF4-FFF2-40B4-BE49-F238E27FC236}">
                <a16:creationId xmlns:a16="http://schemas.microsoft.com/office/drawing/2014/main" id="{231592DB-6D92-4DB2-ABDD-6F49E71F290C}"/>
              </a:ext>
            </a:extLst>
          </p:cNvPr>
          <p:cNvSpPr>
            <a:spLocks noChangeArrowheads="1"/>
          </p:cNvSpPr>
          <p:nvPr/>
        </p:nvSpPr>
        <p:spPr bwMode="auto">
          <a:xfrm rot="21402438">
            <a:off x="1891341" y="6169517"/>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 name="Oval 129">
            <a:extLst>
              <a:ext uri="{FF2B5EF4-FFF2-40B4-BE49-F238E27FC236}">
                <a16:creationId xmlns:a16="http://schemas.microsoft.com/office/drawing/2014/main" id="{29A57520-5FE7-4FD0-AD5F-D5078D2F94D5}"/>
              </a:ext>
            </a:extLst>
          </p:cNvPr>
          <p:cNvSpPr>
            <a:spLocks noChangeArrowheads="1"/>
          </p:cNvSpPr>
          <p:nvPr/>
        </p:nvSpPr>
        <p:spPr bwMode="auto">
          <a:xfrm rot="965671">
            <a:off x="581507" y="525931"/>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 name="Oval 129">
            <a:extLst>
              <a:ext uri="{FF2B5EF4-FFF2-40B4-BE49-F238E27FC236}">
                <a16:creationId xmlns:a16="http://schemas.microsoft.com/office/drawing/2014/main" id="{19C036D5-1854-494F-97F6-9E99D81502AA}"/>
              </a:ext>
            </a:extLst>
          </p:cNvPr>
          <p:cNvSpPr>
            <a:spLocks noChangeArrowheads="1"/>
          </p:cNvSpPr>
          <p:nvPr/>
        </p:nvSpPr>
        <p:spPr bwMode="auto">
          <a:xfrm rot="1440981">
            <a:off x="274344" y="4916578"/>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 name="Oval 129">
            <a:extLst>
              <a:ext uri="{FF2B5EF4-FFF2-40B4-BE49-F238E27FC236}">
                <a16:creationId xmlns:a16="http://schemas.microsoft.com/office/drawing/2014/main" id="{173A3698-F116-4292-8AB3-14A2AE243D1C}"/>
              </a:ext>
            </a:extLst>
          </p:cNvPr>
          <p:cNvSpPr>
            <a:spLocks noChangeArrowheads="1"/>
          </p:cNvSpPr>
          <p:nvPr/>
        </p:nvSpPr>
        <p:spPr bwMode="auto">
          <a:xfrm rot="965671">
            <a:off x="274219" y="2937860"/>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30" name="Group 29">
            <a:extLst>
              <a:ext uri="{FF2B5EF4-FFF2-40B4-BE49-F238E27FC236}">
                <a16:creationId xmlns:a16="http://schemas.microsoft.com/office/drawing/2014/main" id="{1821D0C3-2433-4924-8511-21966720F051}"/>
              </a:ext>
            </a:extLst>
          </p:cNvPr>
          <p:cNvGrpSpPr/>
          <p:nvPr/>
        </p:nvGrpSpPr>
        <p:grpSpPr>
          <a:xfrm>
            <a:off x="587529" y="1945831"/>
            <a:ext cx="494604" cy="494604"/>
            <a:chOff x="587529" y="1945831"/>
            <a:chExt cx="494604" cy="494604"/>
          </a:xfrm>
        </p:grpSpPr>
        <p:sp>
          <p:nvSpPr>
            <p:cNvPr id="31" name="Oval 30">
              <a:extLst>
                <a:ext uri="{FF2B5EF4-FFF2-40B4-BE49-F238E27FC236}">
                  <a16:creationId xmlns:a16="http://schemas.microsoft.com/office/drawing/2014/main" id="{5CD169FF-F1A7-4C2C-A6F2-ABD84A1D4627}"/>
                </a:ext>
              </a:extLst>
            </p:cNvPr>
            <p:cNvSpPr/>
            <p:nvPr/>
          </p:nvSpPr>
          <p:spPr bwMode="auto">
            <a:xfrm>
              <a:off x="587529" y="1945831"/>
              <a:ext cx="494604" cy="494604"/>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2" name="Group 31">
              <a:extLst>
                <a:ext uri="{FF2B5EF4-FFF2-40B4-BE49-F238E27FC236}">
                  <a16:creationId xmlns:a16="http://schemas.microsoft.com/office/drawing/2014/main" id="{E367B48B-2AFB-4848-9776-81E7D7330134}"/>
                </a:ext>
              </a:extLst>
            </p:cNvPr>
            <p:cNvGrpSpPr/>
            <p:nvPr/>
          </p:nvGrpSpPr>
          <p:grpSpPr>
            <a:xfrm>
              <a:off x="703568" y="2056528"/>
              <a:ext cx="259340" cy="252832"/>
              <a:chOff x="783093" y="-2783562"/>
              <a:chExt cx="1002275" cy="977133"/>
            </a:xfrm>
          </p:grpSpPr>
          <p:sp>
            <p:nvSpPr>
              <p:cNvPr id="33" name="Rectangle 32">
                <a:extLst>
                  <a:ext uri="{FF2B5EF4-FFF2-40B4-BE49-F238E27FC236}">
                    <a16:creationId xmlns:a16="http://schemas.microsoft.com/office/drawing/2014/main" id="{08D6C03D-8EF0-4ED7-99B0-9F80439F2542}"/>
                  </a:ext>
                </a:extLst>
              </p:cNvPr>
              <p:cNvSpPr>
                <a:spLocks noChangeArrowheads="1"/>
              </p:cNvSpPr>
              <p:nvPr/>
            </p:nvSpPr>
            <p:spPr bwMode="auto">
              <a:xfrm>
                <a:off x="783093" y="-2403620"/>
                <a:ext cx="835705" cy="597191"/>
              </a:xfrm>
              <a:prstGeom prst="rect">
                <a:avLst/>
              </a:prstGeom>
              <a:noFill/>
              <a:ln w="15875" cap="flat">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4" name="Line 5">
                <a:extLst>
                  <a:ext uri="{FF2B5EF4-FFF2-40B4-BE49-F238E27FC236}">
                    <a16:creationId xmlns:a16="http://schemas.microsoft.com/office/drawing/2014/main" id="{F7E559C6-E685-417A-9FA4-EF06BC0DF9B9}"/>
                  </a:ext>
                </a:extLst>
              </p:cNvPr>
              <p:cNvSpPr>
                <a:spLocks noChangeShapeType="1"/>
              </p:cNvSpPr>
              <p:nvPr/>
            </p:nvSpPr>
            <p:spPr bwMode="auto">
              <a:xfrm flipH="1">
                <a:off x="1074805" y="-2390191"/>
                <a:ext cx="4696" cy="581288"/>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5" name="Line 6">
                <a:extLst>
                  <a:ext uri="{FF2B5EF4-FFF2-40B4-BE49-F238E27FC236}">
                    <a16:creationId xmlns:a16="http://schemas.microsoft.com/office/drawing/2014/main" id="{17FCEEDA-A19E-4631-A312-5C193D2F50EA}"/>
                  </a:ext>
                </a:extLst>
              </p:cNvPr>
              <p:cNvSpPr>
                <a:spLocks noChangeShapeType="1"/>
              </p:cNvSpPr>
              <p:nvPr/>
            </p:nvSpPr>
            <p:spPr bwMode="auto">
              <a:xfrm>
                <a:off x="1322388" y="-2403622"/>
                <a:ext cx="0" cy="594717"/>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6" name="Line 7">
                <a:extLst>
                  <a:ext uri="{FF2B5EF4-FFF2-40B4-BE49-F238E27FC236}">
                    <a16:creationId xmlns:a16="http://schemas.microsoft.com/office/drawing/2014/main" id="{BA0BE16B-754F-4DC6-A78E-A791F1CC1929}"/>
                  </a:ext>
                </a:extLst>
              </p:cNvPr>
              <p:cNvSpPr>
                <a:spLocks noChangeShapeType="1"/>
              </p:cNvSpPr>
              <p:nvPr/>
            </p:nvSpPr>
            <p:spPr bwMode="auto">
              <a:xfrm>
                <a:off x="783094" y="-2250798"/>
                <a:ext cx="833884" cy="0"/>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7" name="Line 8">
                <a:extLst>
                  <a:ext uri="{FF2B5EF4-FFF2-40B4-BE49-F238E27FC236}">
                    <a16:creationId xmlns:a16="http://schemas.microsoft.com/office/drawing/2014/main" id="{71B7E32B-9C65-497A-8D3B-F88CD28A5ADA}"/>
                  </a:ext>
                </a:extLst>
              </p:cNvPr>
              <p:cNvSpPr>
                <a:spLocks noChangeShapeType="1"/>
              </p:cNvSpPr>
              <p:nvPr/>
            </p:nvSpPr>
            <p:spPr bwMode="auto">
              <a:xfrm>
                <a:off x="783093" y="-2104707"/>
                <a:ext cx="833886" cy="0"/>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8" name="Line 9">
                <a:extLst>
                  <a:ext uri="{FF2B5EF4-FFF2-40B4-BE49-F238E27FC236}">
                    <a16:creationId xmlns:a16="http://schemas.microsoft.com/office/drawing/2014/main" id="{1AA8A10D-B3D5-4CFC-AE0A-8668D3899C76}"/>
                  </a:ext>
                </a:extLst>
              </p:cNvPr>
              <p:cNvSpPr>
                <a:spLocks noChangeShapeType="1"/>
              </p:cNvSpPr>
              <p:nvPr/>
            </p:nvSpPr>
            <p:spPr bwMode="auto">
              <a:xfrm>
                <a:off x="783093" y="-1949413"/>
                <a:ext cx="833886" cy="0"/>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9" name="Freeform 10">
                <a:extLst>
                  <a:ext uri="{FF2B5EF4-FFF2-40B4-BE49-F238E27FC236}">
                    <a16:creationId xmlns:a16="http://schemas.microsoft.com/office/drawing/2014/main" id="{B97AC8CE-4A8C-4739-B0A8-FD3C7189D6E0}"/>
                  </a:ext>
                </a:extLst>
              </p:cNvPr>
              <p:cNvSpPr>
                <a:spLocks/>
              </p:cNvSpPr>
              <p:nvPr/>
            </p:nvSpPr>
            <p:spPr bwMode="auto">
              <a:xfrm>
                <a:off x="951484" y="-2783562"/>
                <a:ext cx="833884" cy="653631"/>
              </a:xfrm>
              <a:custGeom>
                <a:avLst/>
                <a:gdLst>
                  <a:gd name="T0" fmla="*/ 0 w 224"/>
                  <a:gd name="T1" fmla="*/ 92 h 174"/>
                  <a:gd name="T2" fmla="*/ 49 w 224"/>
                  <a:gd name="T3" fmla="*/ 57 h 174"/>
                  <a:gd name="T4" fmla="*/ 49 w 224"/>
                  <a:gd name="T5" fmla="*/ 57 h 174"/>
                  <a:gd name="T6" fmla="*/ 117 w 224"/>
                  <a:gd name="T7" fmla="*/ 0 h 174"/>
                  <a:gd name="T8" fmla="*/ 186 w 224"/>
                  <a:gd name="T9" fmla="*/ 69 h 174"/>
                  <a:gd name="T10" fmla="*/ 184 w 224"/>
                  <a:gd name="T11" fmla="*/ 82 h 174"/>
                  <a:gd name="T12" fmla="*/ 224 w 224"/>
                  <a:gd name="T13" fmla="*/ 129 h 174"/>
                  <a:gd name="T14" fmla="*/ 197 w 224"/>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174">
                    <a:moveTo>
                      <a:pt x="0" y="92"/>
                    </a:moveTo>
                    <a:cubicBezTo>
                      <a:pt x="9" y="73"/>
                      <a:pt x="28" y="59"/>
                      <a:pt x="49" y="57"/>
                    </a:cubicBezTo>
                    <a:cubicBezTo>
                      <a:pt x="49" y="57"/>
                      <a:pt x="49" y="57"/>
                      <a:pt x="49" y="57"/>
                    </a:cubicBezTo>
                    <a:cubicBezTo>
                      <a:pt x="55" y="25"/>
                      <a:pt x="83" y="0"/>
                      <a:pt x="117" y="0"/>
                    </a:cubicBezTo>
                    <a:cubicBezTo>
                      <a:pt x="155" y="0"/>
                      <a:pt x="186" y="31"/>
                      <a:pt x="186" y="69"/>
                    </a:cubicBezTo>
                    <a:cubicBezTo>
                      <a:pt x="186" y="73"/>
                      <a:pt x="185" y="77"/>
                      <a:pt x="184" y="82"/>
                    </a:cubicBezTo>
                    <a:cubicBezTo>
                      <a:pt x="207" y="84"/>
                      <a:pt x="224" y="105"/>
                      <a:pt x="224" y="129"/>
                    </a:cubicBezTo>
                    <a:cubicBezTo>
                      <a:pt x="224" y="149"/>
                      <a:pt x="213" y="167"/>
                      <a:pt x="197" y="174"/>
                    </a:cubicBezTo>
                  </a:path>
                </a:pathLst>
              </a:custGeom>
              <a:noFill/>
              <a:ln w="15875" cap="flat">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grpSp>
        <p:nvGrpSpPr>
          <p:cNvPr id="48" name="Group 47">
            <a:extLst>
              <a:ext uri="{FF2B5EF4-FFF2-40B4-BE49-F238E27FC236}">
                <a16:creationId xmlns:a16="http://schemas.microsoft.com/office/drawing/2014/main" id="{3AD414C4-4E27-40E8-A8CD-6A24F80AC3EC}"/>
              </a:ext>
            </a:extLst>
          </p:cNvPr>
          <p:cNvGrpSpPr/>
          <p:nvPr/>
        </p:nvGrpSpPr>
        <p:grpSpPr>
          <a:xfrm>
            <a:off x="901854" y="5393869"/>
            <a:ext cx="494604" cy="494604"/>
            <a:chOff x="3181981" y="455880"/>
            <a:chExt cx="910036" cy="910036"/>
          </a:xfrm>
        </p:grpSpPr>
        <p:sp>
          <p:nvSpPr>
            <p:cNvPr id="49" name="Oval 48">
              <a:extLst>
                <a:ext uri="{FF2B5EF4-FFF2-40B4-BE49-F238E27FC236}">
                  <a16:creationId xmlns:a16="http://schemas.microsoft.com/office/drawing/2014/main" id="{CE54C58A-BA65-4F3D-BB12-4E6D03C47D82}"/>
                </a:ext>
              </a:extLst>
            </p:cNvPr>
            <p:cNvSpPr/>
            <p:nvPr/>
          </p:nvSpPr>
          <p:spPr bwMode="auto">
            <a:xfrm>
              <a:off x="3181981" y="455880"/>
              <a:ext cx="910036" cy="910036"/>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0" name="target_2" title="Icon of a target with an arrow hitting the bullseye">
              <a:extLst>
                <a:ext uri="{FF2B5EF4-FFF2-40B4-BE49-F238E27FC236}">
                  <a16:creationId xmlns:a16="http://schemas.microsoft.com/office/drawing/2014/main" id="{593C37F1-D6F2-4655-ABF2-0C7DA8056A0D}"/>
                </a:ext>
              </a:extLst>
            </p:cNvPr>
            <p:cNvSpPr>
              <a:spLocks noChangeAspect="1" noEditPoints="1"/>
            </p:cNvSpPr>
            <p:nvPr/>
          </p:nvSpPr>
          <p:spPr bwMode="auto">
            <a:xfrm>
              <a:off x="3396840" y="667625"/>
              <a:ext cx="480318" cy="48654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accent6"/>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1" name="Group 50">
            <a:extLst>
              <a:ext uri="{FF2B5EF4-FFF2-40B4-BE49-F238E27FC236}">
                <a16:creationId xmlns:a16="http://schemas.microsoft.com/office/drawing/2014/main" id="{5D209DC8-645D-46A0-A41A-707F03A376DE}"/>
              </a:ext>
            </a:extLst>
          </p:cNvPr>
          <p:cNvGrpSpPr/>
          <p:nvPr/>
        </p:nvGrpSpPr>
        <p:grpSpPr>
          <a:xfrm>
            <a:off x="1539527" y="4487373"/>
            <a:ext cx="494604" cy="494604"/>
            <a:chOff x="4498330" y="437396"/>
            <a:chExt cx="910036" cy="910036"/>
          </a:xfrm>
        </p:grpSpPr>
        <p:sp>
          <p:nvSpPr>
            <p:cNvPr id="52" name="Oval 51">
              <a:extLst>
                <a:ext uri="{FF2B5EF4-FFF2-40B4-BE49-F238E27FC236}">
                  <a16:creationId xmlns:a16="http://schemas.microsoft.com/office/drawing/2014/main" id="{3DE8337F-98FF-499E-95D7-61A0786AE3F9}"/>
                </a:ext>
              </a:extLst>
            </p:cNvPr>
            <p:cNvSpPr/>
            <p:nvPr/>
          </p:nvSpPr>
          <p:spPr bwMode="auto">
            <a:xfrm>
              <a:off x="4498330" y="437396"/>
              <a:ext cx="910036" cy="910036"/>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3" name="gear" title="Icon of a gear surrounded by a circle with lines of varying length">
              <a:extLst>
                <a:ext uri="{FF2B5EF4-FFF2-40B4-BE49-F238E27FC236}">
                  <a16:creationId xmlns:a16="http://schemas.microsoft.com/office/drawing/2014/main" id="{1D11A546-F074-4367-8C3F-68FC5A803736}"/>
                </a:ext>
              </a:extLst>
            </p:cNvPr>
            <p:cNvSpPr>
              <a:spLocks noChangeAspect="1" noEditPoints="1"/>
            </p:cNvSpPr>
            <p:nvPr/>
          </p:nvSpPr>
          <p:spPr bwMode="auto">
            <a:xfrm>
              <a:off x="4692135" y="627905"/>
              <a:ext cx="522426" cy="529018"/>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430FCAD2-35C8-43AB-BD74-A79E9A265371}"/>
              </a:ext>
            </a:extLst>
          </p:cNvPr>
          <p:cNvGrpSpPr/>
          <p:nvPr/>
        </p:nvGrpSpPr>
        <p:grpSpPr>
          <a:xfrm>
            <a:off x="1043823" y="882785"/>
            <a:ext cx="494604" cy="494604"/>
            <a:chOff x="955596" y="437396"/>
            <a:chExt cx="910036" cy="910036"/>
          </a:xfrm>
        </p:grpSpPr>
        <p:sp>
          <p:nvSpPr>
            <p:cNvPr id="68" name="Oval 67">
              <a:extLst>
                <a:ext uri="{FF2B5EF4-FFF2-40B4-BE49-F238E27FC236}">
                  <a16:creationId xmlns:a16="http://schemas.microsoft.com/office/drawing/2014/main" id="{4D26BE52-4F38-4F65-A3AD-E0B6D883E6AE}"/>
                </a:ext>
              </a:extLst>
            </p:cNvPr>
            <p:cNvSpPr/>
            <p:nvPr/>
          </p:nvSpPr>
          <p:spPr bwMode="auto">
            <a:xfrm>
              <a:off x="955596" y="437396"/>
              <a:ext cx="910036" cy="910036"/>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9" name="binoculars" title="Icon of binoculars">
              <a:extLst>
                <a:ext uri="{FF2B5EF4-FFF2-40B4-BE49-F238E27FC236}">
                  <a16:creationId xmlns:a16="http://schemas.microsoft.com/office/drawing/2014/main" id="{B62F35A6-BDB1-4B64-AE51-299BB7BD4927}"/>
                </a:ext>
              </a:extLst>
            </p:cNvPr>
            <p:cNvSpPr>
              <a:spLocks noChangeAspect="1" noEditPoints="1"/>
            </p:cNvSpPr>
            <p:nvPr/>
          </p:nvSpPr>
          <p:spPr bwMode="auto">
            <a:xfrm>
              <a:off x="1160945" y="658597"/>
              <a:ext cx="499338" cy="467634"/>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F0412900-CB3A-4A10-8993-09E6F5CD13FD}"/>
              </a:ext>
            </a:extLst>
          </p:cNvPr>
          <p:cNvGrpSpPr/>
          <p:nvPr/>
        </p:nvGrpSpPr>
        <p:grpSpPr>
          <a:xfrm>
            <a:off x="1372866" y="2786795"/>
            <a:ext cx="1286179" cy="1286175"/>
            <a:chOff x="1372866" y="2786795"/>
            <a:chExt cx="1286179" cy="1286175"/>
          </a:xfrm>
        </p:grpSpPr>
        <p:sp>
          <p:nvSpPr>
            <p:cNvPr id="28" name="Oval 27">
              <a:extLst>
                <a:ext uri="{FF2B5EF4-FFF2-40B4-BE49-F238E27FC236}">
                  <a16:creationId xmlns:a16="http://schemas.microsoft.com/office/drawing/2014/main" id="{E62C5230-DC16-44D9-997C-A9C61C620451}"/>
                </a:ext>
              </a:extLst>
            </p:cNvPr>
            <p:cNvSpPr/>
            <p:nvPr/>
          </p:nvSpPr>
          <p:spPr bwMode="auto">
            <a:xfrm>
              <a:off x="1372866" y="2786795"/>
              <a:ext cx="1286179" cy="1286175"/>
            </a:xfrm>
            <a:prstGeom prst="ellipse">
              <a:avLst/>
            </a:prstGeom>
            <a:solidFill>
              <a:schemeClr val="bg1"/>
            </a:solidFill>
            <a:ln>
              <a:noFill/>
            </a:ln>
            <a:effectLst>
              <a:outerShdw blurRad="114300" dist="254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1" name="brain_2" title="Icon of a brain with circles and connection lines inside">
              <a:extLst>
                <a:ext uri="{FF2B5EF4-FFF2-40B4-BE49-F238E27FC236}">
                  <a16:creationId xmlns:a16="http://schemas.microsoft.com/office/drawing/2014/main" id="{FFDB9867-2264-4509-9DE9-CF5193C74BC8}"/>
                </a:ext>
              </a:extLst>
            </p:cNvPr>
            <p:cNvSpPr>
              <a:spLocks noChangeAspect="1" noEditPoints="1"/>
            </p:cNvSpPr>
            <p:nvPr/>
          </p:nvSpPr>
          <p:spPr bwMode="auto">
            <a:xfrm>
              <a:off x="1632922" y="3173047"/>
              <a:ext cx="766067" cy="513671"/>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425982582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D2E28B-740D-46E7-AB91-615A01D5EBC0}"/>
              </a:ext>
            </a:extLst>
          </p:cNvPr>
          <p:cNvSpPr>
            <a:spLocks noGrp="1"/>
          </p:cNvSpPr>
          <p:nvPr>
            <p:ph type="title"/>
          </p:nvPr>
        </p:nvSpPr>
        <p:spPr>
          <a:xfrm>
            <a:off x="1527175" y="457200"/>
            <a:ext cx="10079608" cy="492443"/>
          </a:xfrm>
        </p:spPr>
        <p:txBody>
          <a:bodyPr>
            <a:normAutofit fontScale="90000"/>
          </a:bodyPr>
          <a:lstStyle/>
          <a:p>
            <a:r>
              <a:rPr lang="en-US" sz="3200" dirty="0"/>
              <a:t>Leverage analytics to detect threats</a:t>
            </a:r>
          </a:p>
        </p:txBody>
      </p:sp>
      <p:grpSp>
        <p:nvGrpSpPr>
          <p:cNvPr id="5" name="Group 4">
            <a:extLst>
              <a:ext uri="{FF2B5EF4-FFF2-40B4-BE49-F238E27FC236}">
                <a16:creationId xmlns:a16="http://schemas.microsoft.com/office/drawing/2014/main" id="{95E77DD0-A256-4E0E-BA66-2C34BBD27576}"/>
              </a:ext>
            </a:extLst>
          </p:cNvPr>
          <p:cNvGrpSpPr/>
          <p:nvPr/>
        </p:nvGrpSpPr>
        <p:grpSpPr>
          <a:xfrm>
            <a:off x="5152915" y="1584245"/>
            <a:ext cx="6453868" cy="5273755"/>
            <a:chOff x="5738132" y="1386522"/>
            <a:chExt cx="6453868" cy="5273755"/>
          </a:xfrm>
        </p:grpSpPr>
        <p:grpSp>
          <p:nvGrpSpPr>
            <p:cNvPr id="17" name="Group 16">
              <a:extLst>
                <a:ext uri="{FF2B5EF4-FFF2-40B4-BE49-F238E27FC236}">
                  <a16:creationId xmlns:a16="http://schemas.microsoft.com/office/drawing/2014/main" id="{8AC33F6E-CDCE-4FE8-B8EB-59F7E548D110}"/>
                </a:ext>
              </a:extLst>
            </p:cNvPr>
            <p:cNvGrpSpPr/>
            <p:nvPr/>
          </p:nvGrpSpPr>
          <p:grpSpPr>
            <a:xfrm>
              <a:off x="5738132" y="1386522"/>
              <a:ext cx="6453868" cy="5273755"/>
              <a:chOff x="5738132" y="1386522"/>
              <a:chExt cx="6453868" cy="5273755"/>
            </a:xfrm>
          </p:grpSpPr>
          <p:sp>
            <p:nvSpPr>
              <p:cNvPr id="19" name="Rectangle: Rounded Corners 18">
                <a:extLst>
                  <a:ext uri="{FF2B5EF4-FFF2-40B4-BE49-F238E27FC236}">
                    <a16:creationId xmlns:a16="http://schemas.microsoft.com/office/drawing/2014/main" id="{C7AC30A9-E26D-419C-8254-B77C38443805}"/>
                  </a:ext>
                </a:extLst>
              </p:cNvPr>
              <p:cNvSpPr/>
              <p:nvPr/>
            </p:nvSpPr>
            <p:spPr bwMode="auto">
              <a:xfrm>
                <a:off x="5976937" y="1627932"/>
                <a:ext cx="6215063" cy="4785567"/>
              </a:xfrm>
              <a:prstGeom prst="roundRect">
                <a:avLst>
                  <a:gd name="adj" fmla="val 1897"/>
                </a:avLst>
              </a:prstGeom>
              <a:solidFill>
                <a:schemeClr val="bg1"/>
              </a:solidFill>
              <a:ln>
                <a:noFill/>
              </a:ln>
              <a:effectLst>
                <a:outerShdw blurRad="114300" dist="254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0" name="Picture 19" descr="A screenshot of a cell phone&#10;&#10;Description automatically generated">
                <a:extLst>
                  <a:ext uri="{FF2B5EF4-FFF2-40B4-BE49-F238E27FC236}">
                    <a16:creationId xmlns:a16="http://schemas.microsoft.com/office/drawing/2014/main" id="{EE193230-1500-4824-8525-CF4945C98AC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24991"/>
              <a:stretch/>
            </p:blipFill>
            <p:spPr>
              <a:xfrm>
                <a:off x="5738132" y="1386522"/>
                <a:ext cx="6453868" cy="5273755"/>
              </a:xfrm>
              <a:prstGeom prst="rect">
                <a:avLst/>
              </a:prstGeom>
            </p:spPr>
          </p:pic>
        </p:grpSp>
        <p:pic>
          <p:nvPicPr>
            <p:cNvPr id="2" name="Picture 1">
              <a:extLst>
                <a:ext uri="{FF2B5EF4-FFF2-40B4-BE49-F238E27FC236}">
                  <a16:creationId xmlns:a16="http://schemas.microsoft.com/office/drawing/2014/main" id="{96868398-2473-4C11-8432-53E0F1DFBF8E}"/>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15556" t="4916"/>
            <a:stretch/>
          </p:blipFill>
          <p:spPr>
            <a:xfrm>
              <a:off x="6235275" y="1847996"/>
              <a:ext cx="5956724" cy="4286650"/>
            </a:xfrm>
            <a:prstGeom prst="rect">
              <a:avLst/>
            </a:prstGeom>
          </p:spPr>
        </p:pic>
      </p:grpSp>
      <p:sp>
        <p:nvSpPr>
          <p:cNvPr id="28" name="TextBox 27">
            <a:extLst>
              <a:ext uri="{FF2B5EF4-FFF2-40B4-BE49-F238E27FC236}">
                <a16:creationId xmlns:a16="http://schemas.microsoft.com/office/drawing/2014/main" id="{84DC1139-6B88-4BEA-B28C-48488A9D0A29}"/>
              </a:ext>
            </a:extLst>
          </p:cNvPr>
          <p:cNvSpPr txBox="1"/>
          <p:nvPr/>
        </p:nvSpPr>
        <p:spPr>
          <a:xfrm>
            <a:off x="598536" y="2019544"/>
            <a:ext cx="4410027" cy="3284150"/>
          </a:xfrm>
          <a:prstGeom prst="rect">
            <a:avLst/>
          </a:prstGeom>
          <a:noFill/>
        </p:spPr>
        <p:txBody>
          <a:bodyPr wrap="square" lIns="0" tIns="0" rIns="179285" bIns="143428"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Choose from more than 100 built-in analytics rules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Customize and create your own rules using KQL queries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Correlate events with your threat intelligence and now with Microsoft URL intelligence</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Trigger automated playbooks</a:t>
            </a:r>
          </a:p>
        </p:txBody>
      </p:sp>
      <p:grpSp>
        <p:nvGrpSpPr>
          <p:cNvPr id="10" name="Group 9">
            <a:extLst>
              <a:ext uri="{FF2B5EF4-FFF2-40B4-BE49-F238E27FC236}">
                <a16:creationId xmlns:a16="http://schemas.microsoft.com/office/drawing/2014/main" id="{AEF08A04-AC38-4622-95A9-81C541D9441E}"/>
              </a:ext>
            </a:extLst>
          </p:cNvPr>
          <p:cNvGrpSpPr/>
          <p:nvPr/>
        </p:nvGrpSpPr>
        <p:grpSpPr>
          <a:xfrm>
            <a:off x="585217" y="0"/>
            <a:ext cx="745914" cy="1143000"/>
            <a:chOff x="585217" y="0"/>
            <a:chExt cx="745914" cy="1143000"/>
          </a:xfrm>
        </p:grpSpPr>
        <p:grpSp>
          <p:nvGrpSpPr>
            <p:cNvPr id="11" name="Group 10">
              <a:extLst>
                <a:ext uri="{FF2B5EF4-FFF2-40B4-BE49-F238E27FC236}">
                  <a16:creationId xmlns:a16="http://schemas.microsoft.com/office/drawing/2014/main" id="{041DDB23-A597-4292-9DA0-0EB3F263E3B6}"/>
                </a:ext>
              </a:extLst>
            </p:cNvPr>
            <p:cNvGrpSpPr/>
            <p:nvPr/>
          </p:nvGrpSpPr>
          <p:grpSpPr>
            <a:xfrm>
              <a:off x="585217" y="0"/>
              <a:ext cx="745914" cy="1143000"/>
              <a:chOff x="490749" y="2984912"/>
              <a:chExt cx="1872140" cy="2557382"/>
            </a:xfrm>
          </p:grpSpPr>
          <p:sp>
            <p:nvSpPr>
              <p:cNvPr id="13" name="04R">
                <a:extLst>
                  <a:ext uri="{FF2B5EF4-FFF2-40B4-BE49-F238E27FC236}">
                    <a16:creationId xmlns:a16="http://schemas.microsoft.com/office/drawing/2014/main" id="{4E48CCD1-776A-4DD7-B00A-9EB4091C09BB}"/>
                  </a:ext>
                </a:extLst>
              </p:cNvPr>
              <p:cNvSpPr/>
              <p:nvPr/>
            </p:nvSpPr>
            <p:spPr bwMode="auto">
              <a:xfrm>
                <a:off x="490749" y="2984912"/>
                <a:ext cx="1872140" cy="2557382"/>
              </a:xfrm>
              <a:prstGeom prst="rect">
                <a:avLst/>
              </a:prstGeom>
              <a:solidFill>
                <a:srgbClr val="FFFFFF"/>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04R">
                <a:extLst>
                  <a:ext uri="{FF2B5EF4-FFF2-40B4-BE49-F238E27FC236}">
                    <a16:creationId xmlns:a16="http://schemas.microsoft.com/office/drawing/2014/main" id="{A4A07DE0-EC5F-4A29-8FC5-1F18ABF080E7}"/>
                  </a:ext>
                </a:extLst>
              </p:cNvPr>
              <p:cNvSpPr/>
              <p:nvPr/>
            </p:nvSpPr>
            <p:spPr bwMode="auto">
              <a:xfrm flipV="1">
                <a:off x="490749" y="5418124"/>
                <a:ext cx="1872140" cy="124170"/>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4"/>
                  </a:solidFill>
                  <a:effectLst/>
                  <a:uLnTx/>
                  <a:uFillTx/>
                  <a:latin typeface="Segoe UI"/>
                  <a:ea typeface="+mn-ea"/>
                  <a:cs typeface="Segoe UI" pitchFamily="34" charset="0"/>
                </a:endParaRPr>
              </a:p>
            </p:txBody>
          </p:sp>
        </p:grpSp>
        <p:sp>
          <p:nvSpPr>
            <p:cNvPr id="12" name="Rectangle 11">
              <a:extLst>
                <a:ext uri="{FF2B5EF4-FFF2-40B4-BE49-F238E27FC236}">
                  <a16:creationId xmlns:a16="http://schemas.microsoft.com/office/drawing/2014/main" id="{A8C27679-6E8E-4F8D-8C02-AA3EF097A2B8}"/>
                </a:ext>
              </a:extLst>
            </p:cNvPr>
            <p:cNvSpPr/>
            <p:nvPr/>
          </p:nvSpPr>
          <p:spPr bwMode="auto">
            <a:xfrm>
              <a:off x="585217" y="466001"/>
              <a:ext cx="745914" cy="483642"/>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0078D4"/>
                  </a:solidFill>
                  <a:effectLst/>
                  <a:uLnTx/>
                  <a:uFillTx/>
                  <a:latin typeface="Segoe UI Semibold"/>
                  <a:ea typeface="+mn-ea"/>
                  <a:cs typeface="Segoe UI" pitchFamily="34" charset="0"/>
                </a:rPr>
                <a:t>3</a:t>
              </a:r>
            </a:p>
          </p:txBody>
        </p:sp>
      </p:grpSp>
    </p:spTree>
    <p:extLst>
      <p:ext uri="{BB962C8B-B14F-4D97-AF65-F5344CB8AC3E}">
        <p14:creationId xmlns:p14="http://schemas.microsoft.com/office/powerpoint/2010/main" val="159843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 name="Energy City line">
            <a:extLst>
              <a:ext uri="{FF2B5EF4-FFF2-40B4-BE49-F238E27FC236}">
                <a16:creationId xmlns:a16="http://schemas.microsoft.com/office/drawing/2014/main" id="{5CD4F894-7326-42AA-AC34-A996622BF990}"/>
              </a:ext>
            </a:extLst>
          </p:cNvPr>
          <p:cNvCxnSpPr>
            <a:cxnSpLocks/>
            <a:stCxn id="48" idx="3"/>
          </p:cNvCxnSpPr>
          <p:nvPr/>
        </p:nvCxnSpPr>
        <p:spPr>
          <a:xfrm flipH="1">
            <a:off x="-87715" y="3070832"/>
            <a:ext cx="373102" cy="304527"/>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5" name="Energy City line">
            <a:extLst>
              <a:ext uri="{FF2B5EF4-FFF2-40B4-BE49-F238E27FC236}">
                <a16:creationId xmlns:a16="http://schemas.microsoft.com/office/drawing/2014/main" id="{FB5D7069-B5BE-424A-95CC-1CEC2F517109}"/>
              </a:ext>
            </a:extLst>
          </p:cNvPr>
          <p:cNvCxnSpPr>
            <a:cxnSpLocks/>
            <a:endCxn id="48" idx="6"/>
          </p:cNvCxnSpPr>
          <p:nvPr/>
        </p:nvCxnSpPr>
        <p:spPr>
          <a:xfrm flipH="1" flipV="1">
            <a:off x="449990" y="3052354"/>
            <a:ext cx="1433757" cy="322306"/>
          </a:xfrm>
          <a:prstGeom prst="line">
            <a:avLst/>
          </a:prstGeom>
          <a:noFill/>
          <a:ln w="25400" cap="flat">
            <a:solidFill>
              <a:srgbClr val="D2D2D2"/>
            </a:solidFill>
            <a:prstDash val="solid"/>
            <a:miter lim="800000"/>
            <a:headEnd type="oval" w="lg" len="lg"/>
            <a:tailEnd/>
          </a:ln>
          <a:extLst>
            <a:ext uri="{909E8E84-426E-40DD-AFC4-6F175D3DCCD1}">
              <a14:hiddenFill xmlns:a14="http://schemas.microsoft.com/office/drawing/2010/main">
                <a:noFill/>
              </a14:hiddenFill>
            </a:ext>
          </a:extLst>
        </p:spPr>
      </p:cxnSp>
      <p:cxnSp>
        <p:nvCxnSpPr>
          <p:cNvPr id="6" name="Energy City line">
            <a:extLst>
              <a:ext uri="{FF2B5EF4-FFF2-40B4-BE49-F238E27FC236}">
                <a16:creationId xmlns:a16="http://schemas.microsoft.com/office/drawing/2014/main" id="{84B826E4-52FB-4230-A8C6-DA5A34DD3CF7}"/>
              </a:ext>
            </a:extLst>
          </p:cNvPr>
          <p:cNvCxnSpPr>
            <a:cxnSpLocks/>
          </p:cNvCxnSpPr>
          <p:nvPr/>
        </p:nvCxnSpPr>
        <p:spPr>
          <a:xfrm flipH="1">
            <a:off x="1140358" y="6245238"/>
            <a:ext cx="854545" cy="778798"/>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7" name="Energy City line">
            <a:extLst>
              <a:ext uri="{FF2B5EF4-FFF2-40B4-BE49-F238E27FC236}">
                <a16:creationId xmlns:a16="http://schemas.microsoft.com/office/drawing/2014/main" id="{673CB4B1-0091-4C74-8455-76ECA4E4CD29}"/>
              </a:ext>
            </a:extLst>
          </p:cNvPr>
          <p:cNvCxnSpPr>
            <a:cxnSpLocks/>
            <a:stCxn id="20" idx="14"/>
            <a:endCxn id="35" idx="4"/>
          </p:cNvCxnSpPr>
          <p:nvPr/>
        </p:nvCxnSpPr>
        <p:spPr>
          <a:xfrm>
            <a:off x="1763095" y="4735278"/>
            <a:ext cx="223038" cy="1613376"/>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8" name="Energy City line">
            <a:extLst>
              <a:ext uri="{FF2B5EF4-FFF2-40B4-BE49-F238E27FC236}">
                <a16:creationId xmlns:a16="http://schemas.microsoft.com/office/drawing/2014/main" id="{5C47B75A-1468-4542-9FDA-4A863B86D942}"/>
              </a:ext>
            </a:extLst>
          </p:cNvPr>
          <p:cNvCxnSpPr>
            <a:cxnSpLocks/>
          </p:cNvCxnSpPr>
          <p:nvPr/>
        </p:nvCxnSpPr>
        <p:spPr>
          <a:xfrm>
            <a:off x="831511" y="2233164"/>
            <a:ext cx="1031666" cy="1136274"/>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9" name="Energy City line">
            <a:extLst>
              <a:ext uri="{FF2B5EF4-FFF2-40B4-BE49-F238E27FC236}">
                <a16:creationId xmlns:a16="http://schemas.microsoft.com/office/drawing/2014/main" id="{49E394F7-03EB-4425-99EF-7D8BDC9AE865}"/>
              </a:ext>
            </a:extLst>
          </p:cNvPr>
          <p:cNvCxnSpPr>
            <a:cxnSpLocks/>
          </p:cNvCxnSpPr>
          <p:nvPr/>
        </p:nvCxnSpPr>
        <p:spPr>
          <a:xfrm>
            <a:off x="397810" y="5022362"/>
            <a:ext cx="768163" cy="746205"/>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0" name="Energy City line">
            <a:extLst>
              <a:ext uri="{FF2B5EF4-FFF2-40B4-BE49-F238E27FC236}">
                <a16:creationId xmlns:a16="http://schemas.microsoft.com/office/drawing/2014/main" id="{167AAA18-9674-49C6-AB92-238FB2B076FC}"/>
              </a:ext>
            </a:extLst>
          </p:cNvPr>
          <p:cNvCxnSpPr>
            <a:cxnSpLocks/>
          </p:cNvCxnSpPr>
          <p:nvPr/>
        </p:nvCxnSpPr>
        <p:spPr>
          <a:xfrm flipV="1">
            <a:off x="403225" y="4698131"/>
            <a:ext cx="1291659" cy="291741"/>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1" name="Energy City line">
            <a:extLst>
              <a:ext uri="{FF2B5EF4-FFF2-40B4-BE49-F238E27FC236}">
                <a16:creationId xmlns:a16="http://schemas.microsoft.com/office/drawing/2014/main" id="{A4581009-8AB7-494F-9B26-5D9101302C8B}"/>
              </a:ext>
            </a:extLst>
          </p:cNvPr>
          <p:cNvCxnSpPr>
            <a:cxnSpLocks/>
            <a:endCxn id="47" idx="0"/>
          </p:cNvCxnSpPr>
          <p:nvPr/>
        </p:nvCxnSpPr>
        <p:spPr>
          <a:xfrm flipH="1">
            <a:off x="400471" y="3376139"/>
            <a:ext cx="1483276" cy="1548200"/>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3" name="Energy City line">
            <a:extLst>
              <a:ext uri="{FF2B5EF4-FFF2-40B4-BE49-F238E27FC236}">
                <a16:creationId xmlns:a16="http://schemas.microsoft.com/office/drawing/2014/main" id="{138F99F9-E70F-4E73-9D67-F7887FAC5550}"/>
              </a:ext>
            </a:extLst>
          </p:cNvPr>
          <p:cNvCxnSpPr>
            <a:cxnSpLocks/>
            <a:stCxn id="34" idx="3"/>
          </p:cNvCxnSpPr>
          <p:nvPr/>
        </p:nvCxnSpPr>
        <p:spPr>
          <a:xfrm flipH="1">
            <a:off x="854617" y="1653603"/>
            <a:ext cx="950831" cy="560724"/>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sp>
        <p:nvSpPr>
          <p:cNvPr id="14" name="04R">
            <a:extLst>
              <a:ext uri="{FF2B5EF4-FFF2-40B4-BE49-F238E27FC236}">
                <a16:creationId xmlns:a16="http://schemas.microsoft.com/office/drawing/2014/main" id="{2872EFDC-07CC-4BEB-B2EB-E10D45F7F3D6}"/>
              </a:ext>
            </a:extLst>
          </p:cNvPr>
          <p:cNvSpPr/>
          <p:nvPr/>
        </p:nvSpPr>
        <p:spPr bwMode="auto">
          <a:xfrm>
            <a:off x="2786267" y="2999928"/>
            <a:ext cx="5088192" cy="858143"/>
          </a:xfrm>
          <a:prstGeom prst="rect">
            <a:avLst/>
          </a:prstGeom>
          <a:noFill/>
          <a:ln w="9525" cap="flat" cmpd="sng" algn="ctr">
            <a:noFill/>
            <a:prstDash val="solid"/>
          </a:ln>
          <a:effectLst>
            <a:outerShdw blurRad="241300" dist="114300" dir="2700000" sx="101000" sy="101000" algn="tl" rotWithShape="0">
              <a:srgbClr val="FFFFFF">
                <a:lumMod val="50000"/>
                <a:alpha val="26000"/>
              </a:srgbClr>
            </a:outerShdw>
          </a:effectLst>
        </p:spPr>
        <p:txBody>
          <a:bodyPr rot="0" spcFirstLastPara="0" vert="horz" wrap="square" lIns="89642" tIns="89642" rIns="89642" bIns="89642"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4400" b="0" i="0" u="none" strike="noStrike" kern="0" cap="none" spc="0" normalizeH="0" baseline="0" noProof="0" dirty="0">
                <a:ln w="3175">
                  <a:noFill/>
                </a:ln>
                <a:solidFill>
                  <a:srgbClr val="000000"/>
                </a:solidFill>
                <a:effectLst/>
                <a:uLnTx/>
                <a:uFillTx/>
                <a:latin typeface="Segoe UI Semibold"/>
                <a:ea typeface="+mn-ea"/>
                <a:cs typeface="Segoe UI Semilight" panose="020B0402040204020203" pitchFamily="34" charset="0"/>
              </a:rPr>
              <a:t>Hunting</a:t>
            </a:r>
          </a:p>
        </p:txBody>
      </p:sp>
      <p:cxnSp>
        <p:nvCxnSpPr>
          <p:cNvPr id="29" name="Energy City line">
            <a:extLst>
              <a:ext uri="{FF2B5EF4-FFF2-40B4-BE49-F238E27FC236}">
                <a16:creationId xmlns:a16="http://schemas.microsoft.com/office/drawing/2014/main" id="{F9472745-D1E7-4983-9C5C-2AC4A5DD0CA7}"/>
              </a:ext>
            </a:extLst>
          </p:cNvPr>
          <p:cNvCxnSpPr>
            <a:cxnSpLocks/>
          </p:cNvCxnSpPr>
          <p:nvPr/>
        </p:nvCxnSpPr>
        <p:spPr>
          <a:xfrm>
            <a:off x="703568" y="651244"/>
            <a:ext cx="1159609" cy="932849"/>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30" name="Energy City line">
            <a:extLst>
              <a:ext uri="{FF2B5EF4-FFF2-40B4-BE49-F238E27FC236}">
                <a16:creationId xmlns:a16="http://schemas.microsoft.com/office/drawing/2014/main" id="{3FFDD024-5428-40D0-9E1A-F7DDBE51C038}"/>
              </a:ext>
            </a:extLst>
          </p:cNvPr>
          <p:cNvCxnSpPr>
            <a:cxnSpLocks/>
          </p:cNvCxnSpPr>
          <p:nvPr/>
        </p:nvCxnSpPr>
        <p:spPr>
          <a:xfrm flipV="1">
            <a:off x="686574" y="-43937"/>
            <a:ext cx="168043" cy="629725"/>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sp>
        <p:nvSpPr>
          <p:cNvPr id="34" name="Oval 129">
            <a:extLst>
              <a:ext uri="{FF2B5EF4-FFF2-40B4-BE49-F238E27FC236}">
                <a16:creationId xmlns:a16="http://schemas.microsoft.com/office/drawing/2014/main" id="{DF6A8F97-1885-444E-88DE-31AD74C50136}"/>
              </a:ext>
            </a:extLst>
          </p:cNvPr>
          <p:cNvSpPr>
            <a:spLocks noChangeArrowheads="1"/>
          </p:cNvSpPr>
          <p:nvPr/>
        </p:nvSpPr>
        <p:spPr bwMode="auto">
          <a:xfrm rot="965671">
            <a:off x="1794280" y="1520631"/>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 name="Oval 129">
            <a:extLst>
              <a:ext uri="{FF2B5EF4-FFF2-40B4-BE49-F238E27FC236}">
                <a16:creationId xmlns:a16="http://schemas.microsoft.com/office/drawing/2014/main" id="{33A3C00E-7D13-4E62-A27B-2B21D16175D7}"/>
              </a:ext>
            </a:extLst>
          </p:cNvPr>
          <p:cNvSpPr>
            <a:spLocks noChangeArrowheads="1"/>
          </p:cNvSpPr>
          <p:nvPr/>
        </p:nvSpPr>
        <p:spPr bwMode="auto">
          <a:xfrm rot="21402438">
            <a:off x="1891341" y="6169517"/>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6" name="Oval 129">
            <a:extLst>
              <a:ext uri="{FF2B5EF4-FFF2-40B4-BE49-F238E27FC236}">
                <a16:creationId xmlns:a16="http://schemas.microsoft.com/office/drawing/2014/main" id="{49DCF0D8-4FFB-4D37-8FD6-E6179F2896FE}"/>
              </a:ext>
            </a:extLst>
          </p:cNvPr>
          <p:cNvSpPr>
            <a:spLocks noChangeArrowheads="1"/>
          </p:cNvSpPr>
          <p:nvPr/>
        </p:nvSpPr>
        <p:spPr bwMode="auto">
          <a:xfrm rot="965671">
            <a:off x="581507" y="525931"/>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7" name="Oval 129">
            <a:extLst>
              <a:ext uri="{FF2B5EF4-FFF2-40B4-BE49-F238E27FC236}">
                <a16:creationId xmlns:a16="http://schemas.microsoft.com/office/drawing/2014/main" id="{02C52BBC-48BC-487B-B901-7FCC68745B71}"/>
              </a:ext>
            </a:extLst>
          </p:cNvPr>
          <p:cNvSpPr>
            <a:spLocks noChangeArrowheads="1"/>
          </p:cNvSpPr>
          <p:nvPr/>
        </p:nvSpPr>
        <p:spPr bwMode="auto">
          <a:xfrm rot="1440981">
            <a:off x="274344" y="4916578"/>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8" name="Oval 129">
            <a:extLst>
              <a:ext uri="{FF2B5EF4-FFF2-40B4-BE49-F238E27FC236}">
                <a16:creationId xmlns:a16="http://schemas.microsoft.com/office/drawing/2014/main" id="{4A1CCDF5-E133-46A3-9440-13D3AEA78915}"/>
              </a:ext>
            </a:extLst>
          </p:cNvPr>
          <p:cNvSpPr>
            <a:spLocks noChangeArrowheads="1"/>
          </p:cNvSpPr>
          <p:nvPr/>
        </p:nvSpPr>
        <p:spPr bwMode="auto">
          <a:xfrm rot="965671">
            <a:off x="274219" y="2937860"/>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75" name="Group 74">
            <a:extLst>
              <a:ext uri="{FF2B5EF4-FFF2-40B4-BE49-F238E27FC236}">
                <a16:creationId xmlns:a16="http://schemas.microsoft.com/office/drawing/2014/main" id="{AF6C67A9-05B5-4738-8671-04520B05FCD8}"/>
              </a:ext>
            </a:extLst>
          </p:cNvPr>
          <p:cNvGrpSpPr/>
          <p:nvPr/>
        </p:nvGrpSpPr>
        <p:grpSpPr>
          <a:xfrm>
            <a:off x="1372866" y="2786795"/>
            <a:ext cx="1286179" cy="1286175"/>
            <a:chOff x="1372866" y="2786795"/>
            <a:chExt cx="1286179" cy="1286175"/>
          </a:xfrm>
        </p:grpSpPr>
        <p:sp>
          <p:nvSpPr>
            <p:cNvPr id="37" name="Oval 36">
              <a:extLst>
                <a:ext uri="{FF2B5EF4-FFF2-40B4-BE49-F238E27FC236}">
                  <a16:creationId xmlns:a16="http://schemas.microsoft.com/office/drawing/2014/main" id="{7EA93402-8718-4841-B86E-9D789104979C}"/>
                </a:ext>
              </a:extLst>
            </p:cNvPr>
            <p:cNvSpPr/>
            <p:nvPr/>
          </p:nvSpPr>
          <p:spPr bwMode="auto">
            <a:xfrm>
              <a:off x="1372866" y="2786795"/>
              <a:ext cx="1286179" cy="1286175"/>
            </a:xfrm>
            <a:prstGeom prst="ellipse">
              <a:avLst/>
            </a:prstGeom>
            <a:solidFill>
              <a:schemeClr val="bg1"/>
            </a:solidFill>
            <a:ln>
              <a:noFill/>
            </a:ln>
            <a:effectLst>
              <a:outerShdw blurRad="114300" dist="254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0" name="binoculars" title="Icon of binoculars">
              <a:extLst>
                <a:ext uri="{FF2B5EF4-FFF2-40B4-BE49-F238E27FC236}">
                  <a16:creationId xmlns:a16="http://schemas.microsoft.com/office/drawing/2014/main" id="{6BC318E9-BBC1-42DE-89D0-9549B11EDCC7}"/>
                </a:ext>
              </a:extLst>
            </p:cNvPr>
            <p:cNvSpPr>
              <a:spLocks noChangeAspect="1" noEditPoints="1"/>
            </p:cNvSpPr>
            <p:nvPr/>
          </p:nvSpPr>
          <p:spPr bwMode="auto">
            <a:xfrm>
              <a:off x="1662020" y="3103967"/>
              <a:ext cx="707871" cy="651831"/>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42445977-EB3E-4F75-958D-F561170F39CB}"/>
              </a:ext>
            </a:extLst>
          </p:cNvPr>
          <p:cNvGrpSpPr/>
          <p:nvPr/>
        </p:nvGrpSpPr>
        <p:grpSpPr>
          <a:xfrm>
            <a:off x="587529" y="1945831"/>
            <a:ext cx="494604" cy="494604"/>
            <a:chOff x="587529" y="1945831"/>
            <a:chExt cx="494604" cy="494604"/>
          </a:xfrm>
        </p:grpSpPr>
        <p:sp>
          <p:nvSpPr>
            <p:cNvPr id="22" name="Oval 21">
              <a:extLst>
                <a:ext uri="{FF2B5EF4-FFF2-40B4-BE49-F238E27FC236}">
                  <a16:creationId xmlns:a16="http://schemas.microsoft.com/office/drawing/2014/main" id="{CECCEEDD-A0BA-486C-9313-3911ECAD718A}"/>
                </a:ext>
              </a:extLst>
            </p:cNvPr>
            <p:cNvSpPr/>
            <p:nvPr/>
          </p:nvSpPr>
          <p:spPr bwMode="auto">
            <a:xfrm>
              <a:off x="587529" y="1945831"/>
              <a:ext cx="494604" cy="494604"/>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3" name="Group 52">
              <a:extLst>
                <a:ext uri="{FF2B5EF4-FFF2-40B4-BE49-F238E27FC236}">
                  <a16:creationId xmlns:a16="http://schemas.microsoft.com/office/drawing/2014/main" id="{C3966150-E001-4BC2-859F-9FEDF57157FC}"/>
                </a:ext>
              </a:extLst>
            </p:cNvPr>
            <p:cNvGrpSpPr/>
            <p:nvPr/>
          </p:nvGrpSpPr>
          <p:grpSpPr>
            <a:xfrm>
              <a:off x="703568" y="2056528"/>
              <a:ext cx="259340" cy="252832"/>
              <a:chOff x="783093" y="-2783562"/>
              <a:chExt cx="1002275" cy="977133"/>
            </a:xfrm>
          </p:grpSpPr>
          <p:sp>
            <p:nvSpPr>
              <p:cNvPr id="54" name="Rectangle 53">
                <a:extLst>
                  <a:ext uri="{FF2B5EF4-FFF2-40B4-BE49-F238E27FC236}">
                    <a16:creationId xmlns:a16="http://schemas.microsoft.com/office/drawing/2014/main" id="{58AED24E-5F30-4191-9BF7-C293C307A61B}"/>
                  </a:ext>
                </a:extLst>
              </p:cNvPr>
              <p:cNvSpPr>
                <a:spLocks noChangeArrowheads="1"/>
              </p:cNvSpPr>
              <p:nvPr/>
            </p:nvSpPr>
            <p:spPr bwMode="auto">
              <a:xfrm>
                <a:off x="783093" y="-2403620"/>
                <a:ext cx="835705" cy="597191"/>
              </a:xfrm>
              <a:prstGeom prst="rect">
                <a:avLst/>
              </a:prstGeom>
              <a:noFill/>
              <a:ln w="15875" cap="flat">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55" name="Line 5">
                <a:extLst>
                  <a:ext uri="{FF2B5EF4-FFF2-40B4-BE49-F238E27FC236}">
                    <a16:creationId xmlns:a16="http://schemas.microsoft.com/office/drawing/2014/main" id="{7B8F1DED-8006-4DE8-ACC6-426A9F627884}"/>
                  </a:ext>
                </a:extLst>
              </p:cNvPr>
              <p:cNvSpPr>
                <a:spLocks noChangeShapeType="1"/>
              </p:cNvSpPr>
              <p:nvPr/>
            </p:nvSpPr>
            <p:spPr bwMode="auto">
              <a:xfrm flipH="1">
                <a:off x="1074805" y="-2390191"/>
                <a:ext cx="4696" cy="581288"/>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56" name="Line 6">
                <a:extLst>
                  <a:ext uri="{FF2B5EF4-FFF2-40B4-BE49-F238E27FC236}">
                    <a16:creationId xmlns:a16="http://schemas.microsoft.com/office/drawing/2014/main" id="{803DE817-0D18-4C0B-BEEB-9E94CF38B348}"/>
                  </a:ext>
                </a:extLst>
              </p:cNvPr>
              <p:cNvSpPr>
                <a:spLocks noChangeShapeType="1"/>
              </p:cNvSpPr>
              <p:nvPr/>
            </p:nvSpPr>
            <p:spPr bwMode="auto">
              <a:xfrm>
                <a:off x="1322388" y="-2403622"/>
                <a:ext cx="0" cy="594717"/>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57" name="Line 7">
                <a:extLst>
                  <a:ext uri="{FF2B5EF4-FFF2-40B4-BE49-F238E27FC236}">
                    <a16:creationId xmlns:a16="http://schemas.microsoft.com/office/drawing/2014/main" id="{E80F30A9-CD9F-47E2-A585-1C18D0F4507E}"/>
                  </a:ext>
                </a:extLst>
              </p:cNvPr>
              <p:cNvSpPr>
                <a:spLocks noChangeShapeType="1"/>
              </p:cNvSpPr>
              <p:nvPr/>
            </p:nvSpPr>
            <p:spPr bwMode="auto">
              <a:xfrm>
                <a:off x="783094" y="-2250798"/>
                <a:ext cx="833884" cy="0"/>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58" name="Line 8">
                <a:extLst>
                  <a:ext uri="{FF2B5EF4-FFF2-40B4-BE49-F238E27FC236}">
                    <a16:creationId xmlns:a16="http://schemas.microsoft.com/office/drawing/2014/main" id="{10D642A0-22FC-46E0-9DBE-E767AA626370}"/>
                  </a:ext>
                </a:extLst>
              </p:cNvPr>
              <p:cNvSpPr>
                <a:spLocks noChangeShapeType="1"/>
              </p:cNvSpPr>
              <p:nvPr/>
            </p:nvSpPr>
            <p:spPr bwMode="auto">
              <a:xfrm>
                <a:off x="783093" y="-2104708"/>
                <a:ext cx="833885" cy="0"/>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59" name="Line 9">
                <a:extLst>
                  <a:ext uri="{FF2B5EF4-FFF2-40B4-BE49-F238E27FC236}">
                    <a16:creationId xmlns:a16="http://schemas.microsoft.com/office/drawing/2014/main" id="{07B59F39-D8A6-4426-8622-F6789783A581}"/>
                  </a:ext>
                </a:extLst>
              </p:cNvPr>
              <p:cNvSpPr>
                <a:spLocks noChangeShapeType="1"/>
              </p:cNvSpPr>
              <p:nvPr/>
            </p:nvSpPr>
            <p:spPr bwMode="auto">
              <a:xfrm>
                <a:off x="783093" y="-1949413"/>
                <a:ext cx="833886" cy="0"/>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60" name="Freeform 10">
                <a:extLst>
                  <a:ext uri="{FF2B5EF4-FFF2-40B4-BE49-F238E27FC236}">
                    <a16:creationId xmlns:a16="http://schemas.microsoft.com/office/drawing/2014/main" id="{C3D57A69-79C1-4604-BC66-A4A86D746077}"/>
                  </a:ext>
                </a:extLst>
              </p:cNvPr>
              <p:cNvSpPr>
                <a:spLocks/>
              </p:cNvSpPr>
              <p:nvPr/>
            </p:nvSpPr>
            <p:spPr bwMode="auto">
              <a:xfrm>
                <a:off x="951484" y="-2783562"/>
                <a:ext cx="833884" cy="653631"/>
              </a:xfrm>
              <a:custGeom>
                <a:avLst/>
                <a:gdLst>
                  <a:gd name="T0" fmla="*/ 0 w 224"/>
                  <a:gd name="T1" fmla="*/ 92 h 174"/>
                  <a:gd name="T2" fmla="*/ 49 w 224"/>
                  <a:gd name="T3" fmla="*/ 57 h 174"/>
                  <a:gd name="T4" fmla="*/ 49 w 224"/>
                  <a:gd name="T5" fmla="*/ 57 h 174"/>
                  <a:gd name="T6" fmla="*/ 117 w 224"/>
                  <a:gd name="T7" fmla="*/ 0 h 174"/>
                  <a:gd name="T8" fmla="*/ 186 w 224"/>
                  <a:gd name="T9" fmla="*/ 69 h 174"/>
                  <a:gd name="T10" fmla="*/ 184 w 224"/>
                  <a:gd name="T11" fmla="*/ 82 h 174"/>
                  <a:gd name="T12" fmla="*/ 224 w 224"/>
                  <a:gd name="T13" fmla="*/ 129 h 174"/>
                  <a:gd name="T14" fmla="*/ 197 w 224"/>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174">
                    <a:moveTo>
                      <a:pt x="0" y="92"/>
                    </a:moveTo>
                    <a:cubicBezTo>
                      <a:pt x="9" y="73"/>
                      <a:pt x="28" y="59"/>
                      <a:pt x="49" y="57"/>
                    </a:cubicBezTo>
                    <a:cubicBezTo>
                      <a:pt x="49" y="57"/>
                      <a:pt x="49" y="57"/>
                      <a:pt x="49" y="57"/>
                    </a:cubicBezTo>
                    <a:cubicBezTo>
                      <a:pt x="55" y="25"/>
                      <a:pt x="83" y="0"/>
                      <a:pt x="117" y="0"/>
                    </a:cubicBezTo>
                    <a:cubicBezTo>
                      <a:pt x="155" y="0"/>
                      <a:pt x="186" y="31"/>
                      <a:pt x="186" y="69"/>
                    </a:cubicBezTo>
                    <a:cubicBezTo>
                      <a:pt x="186" y="73"/>
                      <a:pt x="185" y="77"/>
                      <a:pt x="184" y="82"/>
                    </a:cubicBezTo>
                    <a:cubicBezTo>
                      <a:pt x="207" y="84"/>
                      <a:pt x="224" y="105"/>
                      <a:pt x="224" y="129"/>
                    </a:cubicBezTo>
                    <a:cubicBezTo>
                      <a:pt x="224" y="149"/>
                      <a:pt x="213" y="167"/>
                      <a:pt x="197" y="174"/>
                    </a:cubicBezTo>
                  </a:path>
                </a:pathLst>
              </a:custGeom>
              <a:noFill/>
              <a:ln w="15875" cap="flat">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grpSp>
        <p:nvGrpSpPr>
          <p:cNvPr id="69" name="Group 68">
            <a:extLst>
              <a:ext uri="{FF2B5EF4-FFF2-40B4-BE49-F238E27FC236}">
                <a16:creationId xmlns:a16="http://schemas.microsoft.com/office/drawing/2014/main" id="{7AFAEEA3-EF9C-4CB6-811B-9FB8100A1059}"/>
              </a:ext>
            </a:extLst>
          </p:cNvPr>
          <p:cNvGrpSpPr/>
          <p:nvPr/>
        </p:nvGrpSpPr>
        <p:grpSpPr>
          <a:xfrm>
            <a:off x="901854" y="5393869"/>
            <a:ext cx="494604" cy="494604"/>
            <a:chOff x="3181981" y="455880"/>
            <a:chExt cx="910036" cy="910036"/>
          </a:xfrm>
        </p:grpSpPr>
        <p:sp>
          <p:nvSpPr>
            <p:cNvPr id="70" name="Oval 69">
              <a:extLst>
                <a:ext uri="{FF2B5EF4-FFF2-40B4-BE49-F238E27FC236}">
                  <a16:creationId xmlns:a16="http://schemas.microsoft.com/office/drawing/2014/main" id="{D06B45DF-F9DA-490F-968E-FB9BE844B2CB}"/>
                </a:ext>
              </a:extLst>
            </p:cNvPr>
            <p:cNvSpPr/>
            <p:nvPr/>
          </p:nvSpPr>
          <p:spPr bwMode="auto">
            <a:xfrm>
              <a:off x="3181981" y="455880"/>
              <a:ext cx="910036" cy="910036"/>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1" name="target_2" title="Icon of a target with an arrow hitting the bullseye">
              <a:extLst>
                <a:ext uri="{FF2B5EF4-FFF2-40B4-BE49-F238E27FC236}">
                  <a16:creationId xmlns:a16="http://schemas.microsoft.com/office/drawing/2014/main" id="{1F37052F-0A6A-4EC5-92E6-EFDF2C37AC3A}"/>
                </a:ext>
              </a:extLst>
            </p:cNvPr>
            <p:cNvSpPr>
              <a:spLocks noChangeAspect="1" noEditPoints="1"/>
            </p:cNvSpPr>
            <p:nvPr/>
          </p:nvSpPr>
          <p:spPr bwMode="auto">
            <a:xfrm>
              <a:off x="3396840" y="667625"/>
              <a:ext cx="480318" cy="48654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accent6"/>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075EF072-D615-4973-A4D6-F6F51A395625}"/>
              </a:ext>
            </a:extLst>
          </p:cNvPr>
          <p:cNvGrpSpPr/>
          <p:nvPr/>
        </p:nvGrpSpPr>
        <p:grpSpPr>
          <a:xfrm>
            <a:off x="1539527" y="4487373"/>
            <a:ext cx="494604" cy="494604"/>
            <a:chOff x="4498330" y="437396"/>
            <a:chExt cx="910036" cy="910036"/>
          </a:xfrm>
        </p:grpSpPr>
        <p:sp>
          <p:nvSpPr>
            <p:cNvPr id="73" name="Oval 72">
              <a:extLst>
                <a:ext uri="{FF2B5EF4-FFF2-40B4-BE49-F238E27FC236}">
                  <a16:creationId xmlns:a16="http://schemas.microsoft.com/office/drawing/2014/main" id="{D93F49F2-A037-4CF6-B1C4-A78830904A68}"/>
                </a:ext>
              </a:extLst>
            </p:cNvPr>
            <p:cNvSpPr/>
            <p:nvPr/>
          </p:nvSpPr>
          <p:spPr bwMode="auto">
            <a:xfrm>
              <a:off x="4498330" y="437396"/>
              <a:ext cx="910036" cy="910036"/>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4" name="gear" title="Icon of a gear surrounded by a circle with lines of varying length">
              <a:extLst>
                <a:ext uri="{FF2B5EF4-FFF2-40B4-BE49-F238E27FC236}">
                  <a16:creationId xmlns:a16="http://schemas.microsoft.com/office/drawing/2014/main" id="{CC6F7504-E7B8-4748-94B9-29B3AD6ABEF0}"/>
                </a:ext>
              </a:extLst>
            </p:cNvPr>
            <p:cNvSpPr>
              <a:spLocks noChangeAspect="1" noEditPoints="1"/>
            </p:cNvSpPr>
            <p:nvPr/>
          </p:nvSpPr>
          <p:spPr bwMode="auto">
            <a:xfrm>
              <a:off x="4692135" y="627905"/>
              <a:ext cx="522426" cy="529018"/>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49" name="Oval 48">
            <a:extLst>
              <a:ext uri="{FF2B5EF4-FFF2-40B4-BE49-F238E27FC236}">
                <a16:creationId xmlns:a16="http://schemas.microsoft.com/office/drawing/2014/main" id="{A49BCE59-A311-4EBC-8B92-EBF9359F3B82}"/>
              </a:ext>
            </a:extLst>
          </p:cNvPr>
          <p:cNvSpPr/>
          <p:nvPr/>
        </p:nvSpPr>
        <p:spPr bwMode="auto">
          <a:xfrm>
            <a:off x="977794" y="846419"/>
            <a:ext cx="494604" cy="494604"/>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1" name="brain_2" title="Icon of a brain with circles and connection lines inside">
            <a:extLst>
              <a:ext uri="{FF2B5EF4-FFF2-40B4-BE49-F238E27FC236}">
                <a16:creationId xmlns:a16="http://schemas.microsoft.com/office/drawing/2014/main" id="{1E82DE5D-ECFC-4E3B-8D6C-B2241DFB8415}"/>
              </a:ext>
            </a:extLst>
          </p:cNvPr>
          <p:cNvSpPr>
            <a:spLocks noChangeAspect="1" noEditPoints="1"/>
          </p:cNvSpPr>
          <p:nvPr/>
        </p:nvSpPr>
        <p:spPr bwMode="auto">
          <a:xfrm>
            <a:off x="1022633" y="958513"/>
            <a:ext cx="402311" cy="269762"/>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2700" cap="sq">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45208113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A0FA4-BE95-4132-A4C8-A7905E812CE0}"/>
              </a:ext>
            </a:extLst>
          </p:cNvPr>
          <p:cNvSpPr>
            <a:spLocks noGrp="1"/>
          </p:cNvSpPr>
          <p:nvPr>
            <p:ph type="title"/>
          </p:nvPr>
        </p:nvSpPr>
        <p:spPr>
          <a:xfrm>
            <a:off x="1527175" y="457200"/>
            <a:ext cx="10079608" cy="1477328"/>
          </a:xfrm>
        </p:spPr>
        <p:txBody>
          <a:bodyPr/>
          <a:lstStyle/>
          <a:p>
            <a:r>
              <a:rPr lang="en-US" sz="3200" dirty="0"/>
              <a:t>Start hunting over security data with fast, flexible queries </a:t>
            </a:r>
            <a:br>
              <a:rPr lang="en-US" sz="3200" dirty="0"/>
            </a:br>
            <a:endParaRPr lang="en-US" sz="3200" dirty="0"/>
          </a:p>
        </p:txBody>
      </p:sp>
      <p:grpSp>
        <p:nvGrpSpPr>
          <p:cNvPr id="21" name="Group 20">
            <a:extLst>
              <a:ext uri="{FF2B5EF4-FFF2-40B4-BE49-F238E27FC236}">
                <a16:creationId xmlns:a16="http://schemas.microsoft.com/office/drawing/2014/main" id="{6D46227F-CFCC-4AAD-803F-8235D90110CA}"/>
              </a:ext>
            </a:extLst>
          </p:cNvPr>
          <p:cNvGrpSpPr/>
          <p:nvPr/>
        </p:nvGrpSpPr>
        <p:grpSpPr>
          <a:xfrm>
            <a:off x="5738132" y="1386522"/>
            <a:ext cx="6453868" cy="5273755"/>
            <a:chOff x="5738132" y="1386522"/>
            <a:chExt cx="6453868" cy="5273755"/>
          </a:xfrm>
        </p:grpSpPr>
        <p:sp>
          <p:nvSpPr>
            <p:cNvPr id="24" name="Rectangle: Rounded Corners 23">
              <a:extLst>
                <a:ext uri="{FF2B5EF4-FFF2-40B4-BE49-F238E27FC236}">
                  <a16:creationId xmlns:a16="http://schemas.microsoft.com/office/drawing/2014/main" id="{0F0F44CB-A2AB-4097-9128-217BE0134F88}"/>
                </a:ext>
              </a:extLst>
            </p:cNvPr>
            <p:cNvSpPr/>
            <p:nvPr/>
          </p:nvSpPr>
          <p:spPr bwMode="auto">
            <a:xfrm>
              <a:off x="5976937" y="1627932"/>
              <a:ext cx="6215063" cy="4785567"/>
            </a:xfrm>
            <a:prstGeom prst="roundRect">
              <a:avLst>
                <a:gd name="adj" fmla="val 1897"/>
              </a:avLst>
            </a:prstGeom>
            <a:solidFill>
              <a:schemeClr val="bg1"/>
            </a:solidFill>
            <a:ln>
              <a:noFill/>
            </a:ln>
            <a:effectLst>
              <a:outerShdw blurRad="114300" dist="254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5" name="Picture 24" descr="A screenshot of a cell phone&#10;&#10;Description automatically generated">
              <a:extLst>
                <a:ext uri="{FF2B5EF4-FFF2-40B4-BE49-F238E27FC236}">
                  <a16:creationId xmlns:a16="http://schemas.microsoft.com/office/drawing/2014/main" id="{4128CF4F-07E5-49AA-9D29-AA3918FF270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24991"/>
            <a:stretch/>
          </p:blipFill>
          <p:spPr>
            <a:xfrm>
              <a:off x="5738132" y="1386522"/>
              <a:ext cx="6453868" cy="5273755"/>
            </a:xfrm>
            <a:prstGeom prst="rect">
              <a:avLst/>
            </a:prstGeom>
          </p:spPr>
        </p:pic>
      </p:grpSp>
      <p:sp>
        <p:nvSpPr>
          <p:cNvPr id="33" name="TextBox 32">
            <a:extLst>
              <a:ext uri="{FF2B5EF4-FFF2-40B4-BE49-F238E27FC236}">
                <a16:creationId xmlns:a16="http://schemas.microsoft.com/office/drawing/2014/main" id="{4AF54484-7F24-47FD-9933-1B106B14E902}"/>
              </a:ext>
            </a:extLst>
          </p:cNvPr>
          <p:cNvSpPr txBox="1"/>
          <p:nvPr/>
        </p:nvSpPr>
        <p:spPr>
          <a:xfrm>
            <a:off x="595491" y="2028959"/>
            <a:ext cx="4618737" cy="2145376"/>
          </a:xfrm>
          <a:prstGeom prst="rect">
            <a:avLst/>
          </a:prstGeom>
          <a:noFill/>
        </p:spPr>
        <p:txBody>
          <a:bodyPr wrap="square" lIns="0" tIns="0" rIns="179285" bIns="143428"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Run built-in threat hunting queries - no prior query experience required</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Customize and create your own hunting queries using KQL</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Integrate hunting and investigations</a:t>
            </a:r>
          </a:p>
        </p:txBody>
      </p:sp>
      <p:grpSp>
        <p:nvGrpSpPr>
          <p:cNvPr id="11" name="Group 10">
            <a:extLst>
              <a:ext uri="{FF2B5EF4-FFF2-40B4-BE49-F238E27FC236}">
                <a16:creationId xmlns:a16="http://schemas.microsoft.com/office/drawing/2014/main" id="{53135F39-11E6-4777-B754-025EBE650CF4}"/>
              </a:ext>
            </a:extLst>
          </p:cNvPr>
          <p:cNvGrpSpPr/>
          <p:nvPr/>
        </p:nvGrpSpPr>
        <p:grpSpPr>
          <a:xfrm>
            <a:off x="585217" y="0"/>
            <a:ext cx="745914" cy="1143000"/>
            <a:chOff x="585217" y="0"/>
            <a:chExt cx="745914" cy="1143000"/>
          </a:xfrm>
        </p:grpSpPr>
        <p:grpSp>
          <p:nvGrpSpPr>
            <p:cNvPr id="13" name="Group 12">
              <a:extLst>
                <a:ext uri="{FF2B5EF4-FFF2-40B4-BE49-F238E27FC236}">
                  <a16:creationId xmlns:a16="http://schemas.microsoft.com/office/drawing/2014/main" id="{5C98EF2F-4B65-4B60-966B-715C2F18948B}"/>
                </a:ext>
              </a:extLst>
            </p:cNvPr>
            <p:cNvGrpSpPr/>
            <p:nvPr/>
          </p:nvGrpSpPr>
          <p:grpSpPr>
            <a:xfrm>
              <a:off x="585217" y="0"/>
              <a:ext cx="745914" cy="1143000"/>
              <a:chOff x="490749" y="2984912"/>
              <a:chExt cx="1872140" cy="2557382"/>
            </a:xfrm>
          </p:grpSpPr>
          <p:sp>
            <p:nvSpPr>
              <p:cNvPr id="15" name="04R">
                <a:extLst>
                  <a:ext uri="{FF2B5EF4-FFF2-40B4-BE49-F238E27FC236}">
                    <a16:creationId xmlns:a16="http://schemas.microsoft.com/office/drawing/2014/main" id="{F091051A-0D01-490E-853E-03869EA00FAD}"/>
                  </a:ext>
                </a:extLst>
              </p:cNvPr>
              <p:cNvSpPr/>
              <p:nvPr/>
            </p:nvSpPr>
            <p:spPr bwMode="auto">
              <a:xfrm>
                <a:off x="490749" y="2984912"/>
                <a:ext cx="1872140" cy="2557382"/>
              </a:xfrm>
              <a:prstGeom prst="rect">
                <a:avLst/>
              </a:prstGeom>
              <a:solidFill>
                <a:srgbClr val="FFFFFF"/>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6" name="04R">
                <a:extLst>
                  <a:ext uri="{FF2B5EF4-FFF2-40B4-BE49-F238E27FC236}">
                    <a16:creationId xmlns:a16="http://schemas.microsoft.com/office/drawing/2014/main" id="{699EF02E-E03E-454B-8136-6ACE15F94717}"/>
                  </a:ext>
                </a:extLst>
              </p:cNvPr>
              <p:cNvSpPr/>
              <p:nvPr/>
            </p:nvSpPr>
            <p:spPr bwMode="auto">
              <a:xfrm flipV="1">
                <a:off x="490749" y="5418124"/>
                <a:ext cx="1872140" cy="124170"/>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4"/>
                  </a:solidFill>
                  <a:effectLst/>
                  <a:uLnTx/>
                  <a:uFillTx/>
                  <a:latin typeface="Segoe UI"/>
                  <a:ea typeface="+mn-ea"/>
                  <a:cs typeface="Segoe UI" pitchFamily="34" charset="0"/>
                </a:endParaRPr>
              </a:p>
            </p:txBody>
          </p:sp>
        </p:grpSp>
        <p:sp>
          <p:nvSpPr>
            <p:cNvPr id="14" name="Rectangle 13">
              <a:extLst>
                <a:ext uri="{FF2B5EF4-FFF2-40B4-BE49-F238E27FC236}">
                  <a16:creationId xmlns:a16="http://schemas.microsoft.com/office/drawing/2014/main" id="{C42B3F04-919D-4757-9A1C-B7FA4857E7E0}"/>
                </a:ext>
              </a:extLst>
            </p:cNvPr>
            <p:cNvSpPr/>
            <p:nvPr/>
          </p:nvSpPr>
          <p:spPr bwMode="auto">
            <a:xfrm>
              <a:off x="585217" y="466001"/>
              <a:ext cx="745914" cy="483642"/>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0078D4"/>
                  </a:solidFill>
                  <a:effectLst/>
                  <a:uLnTx/>
                  <a:uFillTx/>
                  <a:latin typeface="Segoe UI Semibold"/>
                  <a:ea typeface="+mn-ea"/>
                  <a:cs typeface="Segoe UI" pitchFamily="34" charset="0"/>
                </a:rPr>
                <a:t>4</a:t>
              </a:r>
            </a:p>
          </p:txBody>
        </p:sp>
      </p:grpSp>
      <p:pic>
        <p:nvPicPr>
          <p:cNvPr id="4" name="Picture 3">
            <a:extLst>
              <a:ext uri="{FF2B5EF4-FFF2-40B4-BE49-F238E27FC236}">
                <a16:creationId xmlns:a16="http://schemas.microsoft.com/office/drawing/2014/main" id="{E929ECF5-C2A0-4318-AC8D-6EAB006682E1}"/>
              </a:ext>
            </a:extLst>
          </p:cNvPr>
          <p:cNvPicPr>
            <a:picLocks noChangeAspect="1"/>
          </p:cNvPicPr>
          <p:nvPr/>
        </p:nvPicPr>
        <p:blipFill rotWithShape="1">
          <a:blip r:embed="rId4"/>
          <a:srcRect r="11454"/>
          <a:stretch/>
        </p:blipFill>
        <p:spPr>
          <a:xfrm>
            <a:off x="6221403" y="1852058"/>
            <a:ext cx="5970597" cy="4272846"/>
          </a:xfrm>
          <a:prstGeom prst="rect">
            <a:avLst/>
          </a:prstGeom>
        </p:spPr>
      </p:pic>
    </p:spTree>
    <p:extLst>
      <p:ext uri="{BB962C8B-B14F-4D97-AF65-F5344CB8AC3E}">
        <p14:creationId xmlns:p14="http://schemas.microsoft.com/office/powerpoint/2010/main" val="1985017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 name="Energy City line">
            <a:extLst>
              <a:ext uri="{FF2B5EF4-FFF2-40B4-BE49-F238E27FC236}">
                <a16:creationId xmlns:a16="http://schemas.microsoft.com/office/drawing/2014/main" id="{91D6D830-DBD6-40D8-819A-1EF323DB35B7}"/>
              </a:ext>
            </a:extLst>
          </p:cNvPr>
          <p:cNvCxnSpPr>
            <a:cxnSpLocks/>
            <a:stCxn id="38" idx="3"/>
          </p:cNvCxnSpPr>
          <p:nvPr/>
        </p:nvCxnSpPr>
        <p:spPr>
          <a:xfrm flipH="1">
            <a:off x="-87715" y="3070832"/>
            <a:ext cx="373102" cy="304527"/>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5" name="Energy City line">
            <a:extLst>
              <a:ext uri="{FF2B5EF4-FFF2-40B4-BE49-F238E27FC236}">
                <a16:creationId xmlns:a16="http://schemas.microsoft.com/office/drawing/2014/main" id="{90FAA26A-5112-42F8-9583-963124F190EC}"/>
              </a:ext>
            </a:extLst>
          </p:cNvPr>
          <p:cNvCxnSpPr>
            <a:cxnSpLocks/>
            <a:endCxn id="38" idx="6"/>
          </p:cNvCxnSpPr>
          <p:nvPr/>
        </p:nvCxnSpPr>
        <p:spPr>
          <a:xfrm flipH="1" flipV="1">
            <a:off x="449990" y="3052354"/>
            <a:ext cx="1461966" cy="318736"/>
          </a:xfrm>
          <a:prstGeom prst="line">
            <a:avLst/>
          </a:prstGeom>
          <a:noFill/>
          <a:ln w="25400" cap="flat">
            <a:solidFill>
              <a:srgbClr val="D2D2D2"/>
            </a:solidFill>
            <a:prstDash val="solid"/>
            <a:miter lim="800000"/>
            <a:headEnd type="oval"/>
            <a:tailEnd/>
          </a:ln>
          <a:extLst>
            <a:ext uri="{909E8E84-426E-40DD-AFC4-6F175D3DCCD1}">
              <a14:hiddenFill xmlns:a14="http://schemas.microsoft.com/office/drawing/2010/main">
                <a:noFill/>
              </a14:hiddenFill>
            </a:ext>
          </a:extLst>
        </p:spPr>
      </p:cxnSp>
      <p:cxnSp>
        <p:nvCxnSpPr>
          <p:cNvPr id="6" name="Energy City line">
            <a:extLst>
              <a:ext uri="{FF2B5EF4-FFF2-40B4-BE49-F238E27FC236}">
                <a16:creationId xmlns:a16="http://schemas.microsoft.com/office/drawing/2014/main" id="{5DEE6E06-8B18-441B-B91C-AF0E10BC7C3C}"/>
              </a:ext>
            </a:extLst>
          </p:cNvPr>
          <p:cNvCxnSpPr>
            <a:cxnSpLocks/>
          </p:cNvCxnSpPr>
          <p:nvPr/>
        </p:nvCxnSpPr>
        <p:spPr>
          <a:xfrm flipH="1">
            <a:off x="1140358" y="6245238"/>
            <a:ext cx="854545" cy="778798"/>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7" name="Energy City line">
            <a:extLst>
              <a:ext uri="{FF2B5EF4-FFF2-40B4-BE49-F238E27FC236}">
                <a16:creationId xmlns:a16="http://schemas.microsoft.com/office/drawing/2014/main" id="{4845D744-00A9-428E-A873-A75A459312A1}"/>
              </a:ext>
            </a:extLst>
          </p:cNvPr>
          <p:cNvCxnSpPr>
            <a:cxnSpLocks/>
            <a:stCxn id="20" idx="14"/>
            <a:endCxn id="35" idx="4"/>
          </p:cNvCxnSpPr>
          <p:nvPr/>
        </p:nvCxnSpPr>
        <p:spPr>
          <a:xfrm>
            <a:off x="1763095" y="4735278"/>
            <a:ext cx="223038" cy="1613376"/>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8" name="Energy City line">
            <a:extLst>
              <a:ext uri="{FF2B5EF4-FFF2-40B4-BE49-F238E27FC236}">
                <a16:creationId xmlns:a16="http://schemas.microsoft.com/office/drawing/2014/main" id="{163ADCBE-01DB-41E3-B8D4-C4FD226DB2C7}"/>
              </a:ext>
            </a:extLst>
          </p:cNvPr>
          <p:cNvCxnSpPr>
            <a:cxnSpLocks/>
            <a:stCxn id="27" idx="2"/>
          </p:cNvCxnSpPr>
          <p:nvPr/>
        </p:nvCxnSpPr>
        <p:spPr>
          <a:xfrm>
            <a:off x="831511" y="2233164"/>
            <a:ext cx="1080445" cy="1114529"/>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9" name="Energy City line">
            <a:extLst>
              <a:ext uri="{FF2B5EF4-FFF2-40B4-BE49-F238E27FC236}">
                <a16:creationId xmlns:a16="http://schemas.microsoft.com/office/drawing/2014/main" id="{BADAA620-8629-44F1-9323-36B51A509CA9}"/>
              </a:ext>
            </a:extLst>
          </p:cNvPr>
          <p:cNvCxnSpPr>
            <a:cxnSpLocks/>
          </p:cNvCxnSpPr>
          <p:nvPr/>
        </p:nvCxnSpPr>
        <p:spPr>
          <a:xfrm>
            <a:off x="397810" y="5022362"/>
            <a:ext cx="768163" cy="746205"/>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0" name="Energy City line">
            <a:extLst>
              <a:ext uri="{FF2B5EF4-FFF2-40B4-BE49-F238E27FC236}">
                <a16:creationId xmlns:a16="http://schemas.microsoft.com/office/drawing/2014/main" id="{46D7B7EC-E496-4228-9DC1-D73AD664E418}"/>
              </a:ext>
            </a:extLst>
          </p:cNvPr>
          <p:cNvCxnSpPr>
            <a:cxnSpLocks/>
          </p:cNvCxnSpPr>
          <p:nvPr/>
        </p:nvCxnSpPr>
        <p:spPr>
          <a:xfrm flipV="1">
            <a:off x="403225" y="4698131"/>
            <a:ext cx="1291659" cy="291741"/>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2" name="Energy City line">
            <a:extLst>
              <a:ext uri="{FF2B5EF4-FFF2-40B4-BE49-F238E27FC236}">
                <a16:creationId xmlns:a16="http://schemas.microsoft.com/office/drawing/2014/main" id="{FCDF5A9E-7E9B-486F-8196-06781B8574A9}"/>
              </a:ext>
            </a:extLst>
          </p:cNvPr>
          <p:cNvCxnSpPr>
            <a:cxnSpLocks/>
            <a:endCxn id="37" idx="0"/>
          </p:cNvCxnSpPr>
          <p:nvPr/>
        </p:nvCxnSpPr>
        <p:spPr>
          <a:xfrm flipH="1">
            <a:off x="400471" y="3384119"/>
            <a:ext cx="1511485" cy="1540220"/>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3" name="Energy City line">
            <a:extLst>
              <a:ext uri="{FF2B5EF4-FFF2-40B4-BE49-F238E27FC236}">
                <a16:creationId xmlns:a16="http://schemas.microsoft.com/office/drawing/2014/main" id="{25AE9E31-729B-4B8E-A3FC-36A4AFE28F48}"/>
              </a:ext>
            </a:extLst>
          </p:cNvPr>
          <p:cNvCxnSpPr>
            <a:cxnSpLocks/>
            <a:stCxn id="34" idx="3"/>
          </p:cNvCxnSpPr>
          <p:nvPr/>
        </p:nvCxnSpPr>
        <p:spPr>
          <a:xfrm flipH="1">
            <a:off x="854617" y="1653603"/>
            <a:ext cx="950831" cy="560724"/>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sp>
        <p:nvSpPr>
          <p:cNvPr id="14" name="04R">
            <a:extLst>
              <a:ext uri="{FF2B5EF4-FFF2-40B4-BE49-F238E27FC236}">
                <a16:creationId xmlns:a16="http://schemas.microsoft.com/office/drawing/2014/main" id="{644502B9-4AA4-4633-B251-95FDC4A0AD4E}"/>
              </a:ext>
            </a:extLst>
          </p:cNvPr>
          <p:cNvSpPr/>
          <p:nvPr/>
        </p:nvSpPr>
        <p:spPr bwMode="auto">
          <a:xfrm>
            <a:off x="2786267" y="2999928"/>
            <a:ext cx="5088192" cy="858143"/>
          </a:xfrm>
          <a:prstGeom prst="rect">
            <a:avLst/>
          </a:prstGeom>
          <a:noFill/>
          <a:ln w="9525" cap="flat" cmpd="sng" algn="ctr">
            <a:noFill/>
            <a:prstDash val="solid"/>
          </a:ln>
          <a:effectLst>
            <a:outerShdw blurRad="241300" dist="114300" dir="2700000" sx="101000" sy="101000" algn="tl" rotWithShape="0">
              <a:srgbClr val="FFFFFF">
                <a:lumMod val="50000"/>
                <a:alpha val="26000"/>
              </a:srgbClr>
            </a:outerShdw>
          </a:effectLst>
        </p:spPr>
        <p:txBody>
          <a:bodyPr rot="0" spcFirstLastPara="0" vert="horz" wrap="square" lIns="89642" tIns="89642" rIns="89642" bIns="89642"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4400" b="0" i="0" u="none" strike="noStrike" kern="0" cap="none" spc="0" normalizeH="0" baseline="0" noProof="0" dirty="0">
                <a:ln w="3175">
                  <a:noFill/>
                </a:ln>
                <a:solidFill>
                  <a:srgbClr val="000000"/>
                </a:solidFill>
                <a:effectLst/>
                <a:uLnTx/>
                <a:uFillTx/>
                <a:latin typeface="Segoe UI Semibold"/>
                <a:ea typeface="+mn-ea"/>
                <a:cs typeface="Segoe UI Semilight" panose="020B0402040204020203" pitchFamily="34" charset="0"/>
              </a:rPr>
              <a:t>Incidents</a:t>
            </a:r>
          </a:p>
        </p:txBody>
      </p:sp>
      <p:grpSp>
        <p:nvGrpSpPr>
          <p:cNvPr id="15" name="Group 14">
            <a:extLst>
              <a:ext uri="{FF2B5EF4-FFF2-40B4-BE49-F238E27FC236}">
                <a16:creationId xmlns:a16="http://schemas.microsoft.com/office/drawing/2014/main" id="{34248523-8155-4378-83DC-60A222B7937A}"/>
              </a:ext>
            </a:extLst>
          </p:cNvPr>
          <p:cNvGrpSpPr/>
          <p:nvPr/>
        </p:nvGrpSpPr>
        <p:grpSpPr>
          <a:xfrm>
            <a:off x="901854" y="5395643"/>
            <a:ext cx="494604" cy="494604"/>
            <a:chOff x="4498330" y="437396"/>
            <a:chExt cx="910036" cy="910036"/>
          </a:xfrm>
        </p:grpSpPr>
        <p:sp>
          <p:nvSpPr>
            <p:cNvPr id="16" name="Oval 15">
              <a:extLst>
                <a:ext uri="{FF2B5EF4-FFF2-40B4-BE49-F238E27FC236}">
                  <a16:creationId xmlns:a16="http://schemas.microsoft.com/office/drawing/2014/main" id="{59B5C756-0C34-4B43-B0FD-0FFCEC3524C8}"/>
                </a:ext>
              </a:extLst>
            </p:cNvPr>
            <p:cNvSpPr/>
            <p:nvPr/>
          </p:nvSpPr>
          <p:spPr bwMode="auto">
            <a:xfrm>
              <a:off x="4498330" y="437396"/>
              <a:ext cx="910036" cy="910036"/>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7" name="gear" title="Icon of a gear surrounded by a circle with lines of varying length">
              <a:extLst>
                <a:ext uri="{FF2B5EF4-FFF2-40B4-BE49-F238E27FC236}">
                  <a16:creationId xmlns:a16="http://schemas.microsoft.com/office/drawing/2014/main" id="{C5AD3CDE-ED73-42BA-8CF5-6DD296C485C8}"/>
                </a:ext>
              </a:extLst>
            </p:cNvPr>
            <p:cNvSpPr>
              <a:spLocks noChangeAspect="1" noEditPoints="1"/>
            </p:cNvSpPr>
            <p:nvPr/>
          </p:nvSpPr>
          <p:spPr bwMode="auto">
            <a:xfrm>
              <a:off x="4692135" y="627905"/>
              <a:ext cx="522426" cy="529018"/>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29" name="Energy City line">
            <a:extLst>
              <a:ext uri="{FF2B5EF4-FFF2-40B4-BE49-F238E27FC236}">
                <a16:creationId xmlns:a16="http://schemas.microsoft.com/office/drawing/2014/main" id="{A229EDAC-1150-4C6A-B093-AEEB1F820FFB}"/>
              </a:ext>
            </a:extLst>
          </p:cNvPr>
          <p:cNvCxnSpPr>
            <a:cxnSpLocks/>
          </p:cNvCxnSpPr>
          <p:nvPr/>
        </p:nvCxnSpPr>
        <p:spPr>
          <a:xfrm>
            <a:off x="703568" y="651244"/>
            <a:ext cx="1159609" cy="932849"/>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30" name="Energy City line">
            <a:extLst>
              <a:ext uri="{FF2B5EF4-FFF2-40B4-BE49-F238E27FC236}">
                <a16:creationId xmlns:a16="http://schemas.microsoft.com/office/drawing/2014/main" id="{723D0A03-21C0-44D1-BEBD-53617A8CEF8C}"/>
              </a:ext>
            </a:extLst>
          </p:cNvPr>
          <p:cNvCxnSpPr>
            <a:cxnSpLocks/>
          </p:cNvCxnSpPr>
          <p:nvPr/>
        </p:nvCxnSpPr>
        <p:spPr>
          <a:xfrm flipV="1">
            <a:off x="686574" y="-43937"/>
            <a:ext cx="168043" cy="629725"/>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grpSp>
        <p:nvGrpSpPr>
          <p:cNvPr id="31" name="Group 30">
            <a:extLst>
              <a:ext uri="{FF2B5EF4-FFF2-40B4-BE49-F238E27FC236}">
                <a16:creationId xmlns:a16="http://schemas.microsoft.com/office/drawing/2014/main" id="{57B86F12-A792-4311-BFFB-1065266A7858}"/>
              </a:ext>
            </a:extLst>
          </p:cNvPr>
          <p:cNvGrpSpPr/>
          <p:nvPr/>
        </p:nvGrpSpPr>
        <p:grpSpPr>
          <a:xfrm>
            <a:off x="1043823" y="882785"/>
            <a:ext cx="494604" cy="494604"/>
            <a:chOff x="955596" y="437396"/>
            <a:chExt cx="910036" cy="910036"/>
          </a:xfrm>
        </p:grpSpPr>
        <p:sp>
          <p:nvSpPr>
            <p:cNvPr id="32" name="Oval 31">
              <a:extLst>
                <a:ext uri="{FF2B5EF4-FFF2-40B4-BE49-F238E27FC236}">
                  <a16:creationId xmlns:a16="http://schemas.microsoft.com/office/drawing/2014/main" id="{1C5773E2-336F-4440-A50D-6A71C516E3C1}"/>
                </a:ext>
              </a:extLst>
            </p:cNvPr>
            <p:cNvSpPr/>
            <p:nvPr/>
          </p:nvSpPr>
          <p:spPr bwMode="auto">
            <a:xfrm>
              <a:off x="955596" y="437396"/>
              <a:ext cx="910036" cy="910036"/>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3" name="binoculars" title="Icon of binoculars">
              <a:extLst>
                <a:ext uri="{FF2B5EF4-FFF2-40B4-BE49-F238E27FC236}">
                  <a16:creationId xmlns:a16="http://schemas.microsoft.com/office/drawing/2014/main" id="{A6FF7359-B6FE-4829-9922-A62828CF4736}"/>
                </a:ext>
              </a:extLst>
            </p:cNvPr>
            <p:cNvSpPr>
              <a:spLocks noChangeAspect="1" noEditPoints="1"/>
            </p:cNvSpPr>
            <p:nvPr/>
          </p:nvSpPr>
          <p:spPr bwMode="auto">
            <a:xfrm>
              <a:off x="1160945" y="658597"/>
              <a:ext cx="499338" cy="467634"/>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4" name="Oval 129">
            <a:extLst>
              <a:ext uri="{FF2B5EF4-FFF2-40B4-BE49-F238E27FC236}">
                <a16:creationId xmlns:a16="http://schemas.microsoft.com/office/drawing/2014/main" id="{DE5FA729-7308-4FB8-AB0C-69982D6E01EA}"/>
              </a:ext>
            </a:extLst>
          </p:cNvPr>
          <p:cNvSpPr>
            <a:spLocks noChangeArrowheads="1"/>
          </p:cNvSpPr>
          <p:nvPr/>
        </p:nvSpPr>
        <p:spPr bwMode="auto">
          <a:xfrm rot="965671">
            <a:off x="1794280" y="1520631"/>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 name="Oval 129">
            <a:extLst>
              <a:ext uri="{FF2B5EF4-FFF2-40B4-BE49-F238E27FC236}">
                <a16:creationId xmlns:a16="http://schemas.microsoft.com/office/drawing/2014/main" id="{7683957E-374E-4315-A8B9-4F181CD03A9C}"/>
              </a:ext>
            </a:extLst>
          </p:cNvPr>
          <p:cNvSpPr>
            <a:spLocks noChangeArrowheads="1"/>
          </p:cNvSpPr>
          <p:nvPr/>
        </p:nvSpPr>
        <p:spPr bwMode="auto">
          <a:xfrm rot="21402438">
            <a:off x="1891341" y="6169517"/>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6" name="Oval 129">
            <a:extLst>
              <a:ext uri="{FF2B5EF4-FFF2-40B4-BE49-F238E27FC236}">
                <a16:creationId xmlns:a16="http://schemas.microsoft.com/office/drawing/2014/main" id="{E763C2B3-9161-4E90-9544-5A6FCE66A594}"/>
              </a:ext>
            </a:extLst>
          </p:cNvPr>
          <p:cNvSpPr>
            <a:spLocks noChangeArrowheads="1"/>
          </p:cNvSpPr>
          <p:nvPr/>
        </p:nvSpPr>
        <p:spPr bwMode="auto">
          <a:xfrm rot="965671">
            <a:off x="581507" y="525931"/>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7" name="Oval 129">
            <a:extLst>
              <a:ext uri="{FF2B5EF4-FFF2-40B4-BE49-F238E27FC236}">
                <a16:creationId xmlns:a16="http://schemas.microsoft.com/office/drawing/2014/main" id="{442A613E-54D0-421B-819F-C0D1AF2D1B0D}"/>
              </a:ext>
            </a:extLst>
          </p:cNvPr>
          <p:cNvSpPr>
            <a:spLocks noChangeArrowheads="1"/>
          </p:cNvSpPr>
          <p:nvPr/>
        </p:nvSpPr>
        <p:spPr bwMode="auto">
          <a:xfrm rot="1440981">
            <a:off x="274344" y="4916578"/>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8" name="Oval 129">
            <a:extLst>
              <a:ext uri="{FF2B5EF4-FFF2-40B4-BE49-F238E27FC236}">
                <a16:creationId xmlns:a16="http://schemas.microsoft.com/office/drawing/2014/main" id="{54375E93-5268-477A-8C5D-2BC67A93440E}"/>
              </a:ext>
            </a:extLst>
          </p:cNvPr>
          <p:cNvSpPr>
            <a:spLocks noChangeArrowheads="1"/>
          </p:cNvSpPr>
          <p:nvPr/>
        </p:nvSpPr>
        <p:spPr bwMode="auto">
          <a:xfrm rot="965671">
            <a:off x="274219" y="2937860"/>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D2504B59-0B33-4A26-BADD-EE84C632DBA2}"/>
              </a:ext>
            </a:extLst>
          </p:cNvPr>
          <p:cNvGrpSpPr/>
          <p:nvPr/>
        </p:nvGrpSpPr>
        <p:grpSpPr>
          <a:xfrm>
            <a:off x="1368505" y="2781518"/>
            <a:ext cx="1288600" cy="1288596"/>
            <a:chOff x="1368505" y="2781518"/>
            <a:chExt cx="1288600" cy="1288596"/>
          </a:xfrm>
        </p:grpSpPr>
        <p:sp>
          <p:nvSpPr>
            <p:cNvPr id="40" name="Oval 39">
              <a:extLst>
                <a:ext uri="{FF2B5EF4-FFF2-40B4-BE49-F238E27FC236}">
                  <a16:creationId xmlns:a16="http://schemas.microsoft.com/office/drawing/2014/main" id="{37C775C1-4084-4718-909D-C4A07810639D}"/>
                </a:ext>
              </a:extLst>
            </p:cNvPr>
            <p:cNvSpPr/>
            <p:nvPr/>
          </p:nvSpPr>
          <p:spPr bwMode="auto">
            <a:xfrm>
              <a:off x="1368505" y="2781518"/>
              <a:ext cx="1288600" cy="1288596"/>
            </a:xfrm>
            <a:prstGeom prst="ellipse">
              <a:avLst/>
            </a:prstGeom>
            <a:solidFill>
              <a:schemeClr val="bg1"/>
            </a:solidFill>
            <a:ln>
              <a:noFill/>
            </a:ln>
            <a:effectLst>
              <a:outerShdw blurRad="114300" dist="254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0" name="target_2" title="Icon of a target with an arrow hitting the bullseye">
              <a:extLst>
                <a:ext uri="{FF2B5EF4-FFF2-40B4-BE49-F238E27FC236}">
                  <a16:creationId xmlns:a16="http://schemas.microsoft.com/office/drawing/2014/main" id="{B8C6BAF8-AE7B-43F0-A820-05208085B96D}"/>
                </a:ext>
              </a:extLst>
            </p:cNvPr>
            <p:cNvSpPr>
              <a:spLocks noChangeAspect="1" noEditPoints="1"/>
            </p:cNvSpPr>
            <p:nvPr/>
          </p:nvSpPr>
          <p:spPr bwMode="auto">
            <a:xfrm>
              <a:off x="1652272" y="3066722"/>
              <a:ext cx="721066" cy="718188"/>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25400" cap="flat">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61" name="Group 60">
            <a:extLst>
              <a:ext uri="{FF2B5EF4-FFF2-40B4-BE49-F238E27FC236}">
                <a16:creationId xmlns:a16="http://schemas.microsoft.com/office/drawing/2014/main" id="{9FCAEDAC-1A69-45D0-9C1D-14F537BA6E37}"/>
              </a:ext>
            </a:extLst>
          </p:cNvPr>
          <p:cNvGrpSpPr/>
          <p:nvPr/>
        </p:nvGrpSpPr>
        <p:grpSpPr>
          <a:xfrm>
            <a:off x="1538427" y="4485641"/>
            <a:ext cx="494604" cy="494604"/>
            <a:chOff x="587529" y="1945831"/>
            <a:chExt cx="494604" cy="494604"/>
          </a:xfrm>
        </p:grpSpPr>
        <p:sp>
          <p:nvSpPr>
            <p:cNvPr id="62" name="Oval 61">
              <a:extLst>
                <a:ext uri="{FF2B5EF4-FFF2-40B4-BE49-F238E27FC236}">
                  <a16:creationId xmlns:a16="http://schemas.microsoft.com/office/drawing/2014/main" id="{9495772E-E71E-4FC1-B6A5-1737B81AA00F}"/>
                </a:ext>
              </a:extLst>
            </p:cNvPr>
            <p:cNvSpPr/>
            <p:nvPr/>
          </p:nvSpPr>
          <p:spPr bwMode="auto">
            <a:xfrm>
              <a:off x="587529" y="1945831"/>
              <a:ext cx="494604" cy="494604"/>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3" name="Group 62">
              <a:extLst>
                <a:ext uri="{FF2B5EF4-FFF2-40B4-BE49-F238E27FC236}">
                  <a16:creationId xmlns:a16="http://schemas.microsoft.com/office/drawing/2014/main" id="{C26DCAE5-3E30-4D47-BD1D-758645222909}"/>
                </a:ext>
              </a:extLst>
            </p:cNvPr>
            <p:cNvGrpSpPr/>
            <p:nvPr/>
          </p:nvGrpSpPr>
          <p:grpSpPr>
            <a:xfrm>
              <a:off x="703568" y="2056528"/>
              <a:ext cx="259340" cy="252832"/>
              <a:chOff x="783093" y="-2783562"/>
              <a:chExt cx="1002275" cy="977133"/>
            </a:xfrm>
          </p:grpSpPr>
          <p:sp>
            <p:nvSpPr>
              <p:cNvPr id="64" name="Rectangle 63">
                <a:extLst>
                  <a:ext uri="{FF2B5EF4-FFF2-40B4-BE49-F238E27FC236}">
                    <a16:creationId xmlns:a16="http://schemas.microsoft.com/office/drawing/2014/main" id="{5F4D4808-244A-4318-8442-3E8E676FF410}"/>
                  </a:ext>
                </a:extLst>
              </p:cNvPr>
              <p:cNvSpPr>
                <a:spLocks noChangeArrowheads="1"/>
              </p:cNvSpPr>
              <p:nvPr/>
            </p:nvSpPr>
            <p:spPr bwMode="auto">
              <a:xfrm>
                <a:off x="783093" y="-2403620"/>
                <a:ext cx="835705" cy="597191"/>
              </a:xfrm>
              <a:prstGeom prst="rect">
                <a:avLst/>
              </a:prstGeom>
              <a:noFill/>
              <a:ln w="15875" cap="flat">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65" name="Line 5">
                <a:extLst>
                  <a:ext uri="{FF2B5EF4-FFF2-40B4-BE49-F238E27FC236}">
                    <a16:creationId xmlns:a16="http://schemas.microsoft.com/office/drawing/2014/main" id="{392F04DC-6351-4FC8-9CFC-A7265874A402}"/>
                  </a:ext>
                </a:extLst>
              </p:cNvPr>
              <p:cNvSpPr>
                <a:spLocks noChangeShapeType="1"/>
              </p:cNvSpPr>
              <p:nvPr/>
            </p:nvSpPr>
            <p:spPr bwMode="auto">
              <a:xfrm flipH="1">
                <a:off x="1074805" y="-2390191"/>
                <a:ext cx="4696" cy="581288"/>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66" name="Line 6">
                <a:extLst>
                  <a:ext uri="{FF2B5EF4-FFF2-40B4-BE49-F238E27FC236}">
                    <a16:creationId xmlns:a16="http://schemas.microsoft.com/office/drawing/2014/main" id="{8B5AEFED-3D84-4183-ACDC-1CCB91E0F44E}"/>
                  </a:ext>
                </a:extLst>
              </p:cNvPr>
              <p:cNvSpPr>
                <a:spLocks noChangeShapeType="1"/>
              </p:cNvSpPr>
              <p:nvPr/>
            </p:nvSpPr>
            <p:spPr bwMode="auto">
              <a:xfrm>
                <a:off x="1322388" y="-2403622"/>
                <a:ext cx="0" cy="594717"/>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67" name="Line 7">
                <a:extLst>
                  <a:ext uri="{FF2B5EF4-FFF2-40B4-BE49-F238E27FC236}">
                    <a16:creationId xmlns:a16="http://schemas.microsoft.com/office/drawing/2014/main" id="{A6E351EC-BFDB-41E6-B888-EC348D29DA31}"/>
                  </a:ext>
                </a:extLst>
              </p:cNvPr>
              <p:cNvSpPr>
                <a:spLocks noChangeShapeType="1"/>
              </p:cNvSpPr>
              <p:nvPr/>
            </p:nvSpPr>
            <p:spPr bwMode="auto">
              <a:xfrm>
                <a:off x="783094" y="-2250798"/>
                <a:ext cx="833884" cy="0"/>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68" name="Line 8">
                <a:extLst>
                  <a:ext uri="{FF2B5EF4-FFF2-40B4-BE49-F238E27FC236}">
                    <a16:creationId xmlns:a16="http://schemas.microsoft.com/office/drawing/2014/main" id="{68513CC9-596A-4158-BCEA-965993039CD2}"/>
                  </a:ext>
                </a:extLst>
              </p:cNvPr>
              <p:cNvSpPr>
                <a:spLocks noChangeShapeType="1"/>
              </p:cNvSpPr>
              <p:nvPr/>
            </p:nvSpPr>
            <p:spPr bwMode="auto">
              <a:xfrm>
                <a:off x="783093" y="-2104707"/>
                <a:ext cx="833886" cy="0"/>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69" name="Line 9">
                <a:extLst>
                  <a:ext uri="{FF2B5EF4-FFF2-40B4-BE49-F238E27FC236}">
                    <a16:creationId xmlns:a16="http://schemas.microsoft.com/office/drawing/2014/main" id="{51329AF8-1C55-4CBE-8D4C-E6C942EE25AC}"/>
                  </a:ext>
                </a:extLst>
              </p:cNvPr>
              <p:cNvSpPr>
                <a:spLocks noChangeShapeType="1"/>
              </p:cNvSpPr>
              <p:nvPr/>
            </p:nvSpPr>
            <p:spPr bwMode="auto">
              <a:xfrm>
                <a:off x="783093" y="-1949413"/>
                <a:ext cx="833886" cy="0"/>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70" name="Freeform 10">
                <a:extLst>
                  <a:ext uri="{FF2B5EF4-FFF2-40B4-BE49-F238E27FC236}">
                    <a16:creationId xmlns:a16="http://schemas.microsoft.com/office/drawing/2014/main" id="{4486E8E9-C2E9-4AC2-B894-6BD37F6C063C}"/>
                  </a:ext>
                </a:extLst>
              </p:cNvPr>
              <p:cNvSpPr>
                <a:spLocks/>
              </p:cNvSpPr>
              <p:nvPr/>
            </p:nvSpPr>
            <p:spPr bwMode="auto">
              <a:xfrm>
                <a:off x="951484" y="-2783562"/>
                <a:ext cx="833884" cy="653631"/>
              </a:xfrm>
              <a:custGeom>
                <a:avLst/>
                <a:gdLst>
                  <a:gd name="T0" fmla="*/ 0 w 224"/>
                  <a:gd name="T1" fmla="*/ 92 h 174"/>
                  <a:gd name="T2" fmla="*/ 49 w 224"/>
                  <a:gd name="T3" fmla="*/ 57 h 174"/>
                  <a:gd name="T4" fmla="*/ 49 w 224"/>
                  <a:gd name="T5" fmla="*/ 57 h 174"/>
                  <a:gd name="T6" fmla="*/ 117 w 224"/>
                  <a:gd name="T7" fmla="*/ 0 h 174"/>
                  <a:gd name="T8" fmla="*/ 186 w 224"/>
                  <a:gd name="T9" fmla="*/ 69 h 174"/>
                  <a:gd name="T10" fmla="*/ 184 w 224"/>
                  <a:gd name="T11" fmla="*/ 82 h 174"/>
                  <a:gd name="T12" fmla="*/ 224 w 224"/>
                  <a:gd name="T13" fmla="*/ 129 h 174"/>
                  <a:gd name="T14" fmla="*/ 197 w 224"/>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174">
                    <a:moveTo>
                      <a:pt x="0" y="92"/>
                    </a:moveTo>
                    <a:cubicBezTo>
                      <a:pt x="9" y="73"/>
                      <a:pt x="28" y="59"/>
                      <a:pt x="49" y="57"/>
                    </a:cubicBezTo>
                    <a:cubicBezTo>
                      <a:pt x="49" y="57"/>
                      <a:pt x="49" y="57"/>
                      <a:pt x="49" y="57"/>
                    </a:cubicBezTo>
                    <a:cubicBezTo>
                      <a:pt x="55" y="25"/>
                      <a:pt x="83" y="0"/>
                      <a:pt x="117" y="0"/>
                    </a:cubicBezTo>
                    <a:cubicBezTo>
                      <a:pt x="155" y="0"/>
                      <a:pt x="186" y="31"/>
                      <a:pt x="186" y="69"/>
                    </a:cubicBezTo>
                    <a:cubicBezTo>
                      <a:pt x="186" y="73"/>
                      <a:pt x="185" y="77"/>
                      <a:pt x="184" y="82"/>
                    </a:cubicBezTo>
                    <a:cubicBezTo>
                      <a:pt x="207" y="84"/>
                      <a:pt x="224" y="105"/>
                      <a:pt x="224" y="129"/>
                    </a:cubicBezTo>
                    <a:cubicBezTo>
                      <a:pt x="224" y="149"/>
                      <a:pt x="213" y="167"/>
                      <a:pt x="197" y="174"/>
                    </a:cubicBezTo>
                  </a:path>
                </a:pathLst>
              </a:custGeom>
              <a:noFill/>
              <a:ln w="15875" cap="flat">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sp>
        <p:nvSpPr>
          <p:cNvPr id="46" name="Oval 45">
            <a:extLst>
              <a:ext uri="{FF2B5EF4-FFF2-40B4-BE49-F238E27FC236}">
                <a16:creationId xmlns:a16="http://schemas.microsoft.com/office/drawing/2014/main" id="{90CA984A-93E4-448C-8423-79C0FBA280EB}"/>
              </a:ext>
            </a:extLst>
          </p:cNvPr>
          <p:cNvSpPr/>
          <p:nvPr/>
        </p:nvSpPr>
        <p:spPr bwMode="auto">
          <a:xfrm>
            <a:off x="587529" y="1945831"/>
            <a:ext cx="494604" cy="494604"/>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7" name="brain_2" title="Icon of a brain with circles and connection lines inside">
            <a:extLst>
              <a:ext uri="{FF2B5EF4-FFF2-40B4-BE49-F238E27FC236}">
                <a16:creationId xmlns:a16="http://schemas.microsoft.com/office/drawing/2014/main" id="{F7FEE42C-1B23-4F14-A32B-D6069D3F892E}"/>
              </a:ext>
            </a:extLst>
          </p:cNvPr>
          <p:cNvSpPr>
            <a:spLocks noChangeAspect="1" noEditPoints="1"/>
          </p:cNvSpPr>
          <p:nvPr/>
        </p:nvSpPr>
        <p:spPr bwMode="auto">
          <a:xfrm>
            <a:off x="632368" y="2057925"/>
            <a:ext cx="402311" cy="269762"/>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2700" cap="sq">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05306671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5435189F-E437-40EC-9ECC-93A879A8812F}"/>
              </a:ext>
            </a:extLst>
          </p:cNvPr>
          <p:cNvSpPr>
            <a:spLocks noGrp="1"/>
          </p:cNvSpPr>
          <p:nvPr>
            <p:ph type="title"/>
          </p:nvPr>
        </p:nvSpPr>
        <p:spPr>
          <a:xfrm>
            <a:off x="1527175" y="457200"/>
            <a:ext cx="10079608" cy="984885"/>
          </a:xfrm>
        </p:spPr>
        <p:txBody>
          <a:bodyPr/>
          <a:lstStyle/>
          <a:p>
            <a:r>
              <a:rPr lang="en-US" sz="3200" dirty="0"/>
              <a:t>Start and track investigations from prioritized, actionable security incidents </a:t>
            </a:r>
          </a:p>
        </p:txBody>
      </p:sp>
      <p:grpSp>
        <p:nvGrpSpPr>
          <p:cNvPr id="5" name="Group 4">
            <a:extLst>
              <a:ext uri="{FF2B5EF4-FFF2-40B4-BE49-F238E27FC236}">
                <a16:creationId xmlns:a16="http://schemas.microsoft.com/office/drawing/2014/main" id="{60B91426-4F63-4BDD-AB88-C312550BD85D}"/>
              </a:ext>
            </a:extLst>
          </p:cNvPr>
          <p:cNvGrpSpPr/>
          <p:nvPr/>
        </p:nvGrpSpPr>
        <p:grpSpPr>
          <a:xfrm>
            <a:off x="5738132" y="1386522"/>
            <a:ext cx="6453868" cy="5273755"/>
            <a:chOff x="5738132" y="1386522"/>
            <a:chExt cx="6453868" cy="5273755"/>
          </a:xfrm>
        </p:grpSpPr>
        <p:grpSp>
          <p:nvGrpSpPr>
            <p:cNvPr id="18" name="Group 17">
              <a:extLst>
                <a:ext uri="{FF2B5EF4-FFF2-40B4-BE49-F238E27FC236}">
                  <a16:creationId xmlns:a16="http://schemas.microsoft.com/office/drawing/2014/main" id="{B3BB1BB1-51B2-4BAF-9F17-532F7CEA0A50}"/>
                </a:ext>
              </a:extLst>
            </p:cNvPr>
            <p:cNvGrpSpPr/>
            <p:nvPr/>
          </p:nvGrpSpPr>
          <p:grpSpPr>
            <a:xfrm>
              <a:off x="5738132" y="1386522"/>
              <a:ext cx="6453868" cy="5273755"/>
              <a:chOff x="5738132" y="1386522"/>
              <a:chExt cx="6453868" cy="5273755"/>
            </a:xfrm>
          </p:grpSpPr>
          <p:sp>
            <p:nvSpPr>
              <p:cNvPr id="20" name="Rectangle: Rounded Corners 19">
                <a:extLst>
                  <a:ext uri="{FF2B5EF4-FFF2-40B4-BE49-F238E27FC236}">
                    <a16:creationId xmlns:a16="http://schemas.microsoft.com/office/drawing/2014/main" id="{E6F3F724-FDBA-4FBC-A4C3-F8C365283FA9}"/>
                  </a:ext>
                </a:extLst>
              </p:cNvPr>
              <p:cNvSpPr/>
              <p:nvPr/>
            </p:nvSpPr>
            <p:spPr bwMode="auto">
              <a:xfrm>
                <a:off x="5976937" y="1627932"/>
                <a:ext cx="6215063" cy="4785567"/>
              </a:xfrm>
              <a:prstGeom prst="roundRect">
                <a:avLst>
                  <a:gd name="adj" fmla="val 1897"/>
                </a:avLst>
              </a:prstGeom>
              <a:solidFill>
                <a:schemeClr val="bg1"/>
              </a:solidFill>
              <a:ln>
                <a:noFill/>
              </a:ln>
              <a:effectLst>
                <a:outerShdw blurRad="114300" dist="254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1" name="Picture 20" descr="A screenshot of a cell phone&#10;&#10;Description automatically generated">
                <a:extLst>
                  <a:ext uri="{FF2B5EF4-FFF2-40B4-BE49-F238E27FC236}">
                    <a16:creationId xmlns:a16="http://schemas.microsoft.com/office/drawing/2014/main" id="{BB3650D1-BB71-446D-B3A7-F2A583A875E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24991"/>
              <a:stretch/>
            </p:blipFill>
            <p:spPr>
              <a:xfrm>
                <a:off x="5738132" y="1386522"/>
                <a:ext cx="6453868" cy="5273755"/>
              </a:xfrm>
              <a:prstGeom prst="rect">
                <a:avLst/>
              </a:prstGeom>
            </p:spPr>
          </p:pic>
        </p:grpSp>
        <p:pic>
          <p:nvPicPr>
            <p:cNvPr id="2" name="Picture 1">
              <a:extLst>
                <a:ext uri="{FF2B5EF4-FFF2-40B4-BE49-F238E27FC236}">
                  <a16:creationId xmlns:a16="http://schemas.microsoft.com/office/drawing/2014/main" id="{138275BE-87C1-4F9C-8B2E-5CFF7EF7340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15968" t="4003" b="-107"/>
            <a:stretch/>
          </p:blipFill>
          <p:spPr>
            <a:xfrm>
              <a:off x="6233237" y="1850160"/>
              <a:ext cx="5958762" cy="4288704"/>
            </a:xfrm>
            <a:prstGeom prst="rect">
              <a:avLst/>
            </a:prstGeom>
          </p:spPr>
        </p:pic>
      </p:grpSp>
      <p:sp>
        <p:nvSpPr>
          <p:cNvPr id="16" name="TextBox 15">
            <a:extLst>
              <a:ext uri="{FF2B5EF4-FFF2-40B4-BE49-F238E27FC236}">
                <a16:creationId xmlns:a16="http://schemas.microsoft.com/office/drawing/2014/main" id="{EF1BCB3D-D6ED-42D4-981B-391B6982856B}"/>
              </a:ext>
            </a:extLst>
          </p:cNvPr>
          <p:cNvSpPr txBox="1"/>
          <p:nvPr/>
        </p:nvSpPr>
        <p:spPr>
          <a:xfrm>
            <a:off x="598536" y="2027987"/>
            <a:ext cx="4420301" cy="2480853"/>
          </a:xfrm>
          <a:prstGeom prst="rect">
            <a:avLst/>
          </a:prstGeom>
          <a:noFill/>
        </p:spPr>
        <p:txBody>
          <a:bodyPr wrap="square" lIns="0" tIns="27432" rIns="179285" bIns="143428"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Use incident to collect related alerts, events, and bookmarks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Manage assignments and track status </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Add tags and comments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Trigger automated playbooks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6D1FCF2-EE46-484B-B3D9-F1DA3B8A8DBE}"/>
              </a:ext>
            </a:extLst>
          </p:cNvPr>
          <p:cNvGrpSpPr/>
          <p:nvPr/>
        </p:nvGrpSpPr>
        <p:grpSpPr>
          <a:xfrm>
            <a:off x="585217" y="0"/>
            <a:ext cx="745914" cy="1143000"/>
            <a:chOff x="585217" y="0"/>
            <a:chExt cx="745914" cy="1143000"/>
          </a:xfrm>
        </p:grpSpPr>
        <p:grpSp>
          <p:nvGrpSpPr>
            <p:cNvPr id="12" name="Group 11">
              <a:extLst>
                <a:ext uri="{FF2B5EF4-FFF2-40B4-BE49-F238E27FC236}">
                  <a16:creationId xmlns:a16="http://schemas.microsoft.com/office/drawing/2014/main" id="{B194706F-B310-4B8B-AF89-BAD994244061}"/>
                </a:ext>
              </a:extLst>
            </p:cNvPr>
            <p:cNvGrpSpPr/>
            <p:nvPr/>
          </p:nvGrpSpPr>
          <p:grpSpPr>
            <a:xfrm>
              <a:off x="585217" y="0"/>
              <a:ext cx="745914" cy="1143000"/>
              <a:chOff x="490749" y="2984912"/>
              <a:chExt cx="1872140" cy="2557382"/>
            </a:xfrm>
          </p:grpSpPr>
          <p:sp>
            <p:nvSpPr>
              <p:cNvPr id="14" name="04R">
                <a:extLst>
                  <a:ext uri="{FF2B5EF4-FFF2-40B4-BE49-F238E27FC236}">
                    <a16:creationId xmlns:a16="http://schemas.microsoft.com/office/drawing/2014/main" id="{8124B9A3-0ECA-4F4E-958A-A7E3EF8AE952}"/>
                  </a:ext>
                </a:extLst>
              </p:cNvPr>
              <p:cNvSpPr/>
              <p:nvPr/>
            </p:nvSpPr>
            <p:spPr bwMode="auto">
              <a:xfrm>
                <a:off x="490749" y="2984912"/>
                <a:ext cx="1872140" cy="2557382"/>
              </a:xfrm>
              <a:prstGeom prst="rect">
                <a:avLst/>
              </a:prstGeom>
              <a:solidFill>
                <a:srgbClr val="FFFFFF"/>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 name="04R">
                <a:extLst>
                  <a:ext uri="{FF2B5EF4-FFF2-40B4-BE49-F238E27FC236}">
                    <a16:creationId xmlns:a16="http://schemas.microsoft.com/office/drawing/2014/main" id="{77D311A7-50D6-45FB-B265-6EE7B84AC54A}"/>
                  </a:ext>
                </a:extLst>
              </p:cNvPr>
              <p:cNvSpPr/>
              <p:nvPr/>
            </p:nvSpPr>
            <p:spPr bwMode="auto">
              <a:xfrm flipV="1">
                <a:off x="490749" y="5418124"/>
                <a:ext cx="1872140" cy="124170"/>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4"/>
                  </a:solidFill>
                  <a:effectLst/>
                  <a:uLnTx/>
                  <a:uFillTx/>
                  <a:latin typeface="Segoe UI"/>
                  <a:ea typeface="+mn-ea"/>
                  <a:cs typeface="Segoe UI" pitchFamily="34" charset="0"/>
                </a:endParaRPr>
              </a:p>
            </p:txBody>
          </p:sp>
        </p:grpSp>
        <p:sp>
          <p:nvSpPr>
            <p:cNvPr id="13" name="Rectangle 12">
              <a:extLst>
                <a:ext uri="{FF2B5EF4-FFF2-40B4-BE49-F238E27FC236}">
                  <a16:creationId xmlns:a16="http://schemas.microsoft.com/office/drawing/2014/main" id="{0C48A62F-EF7B-4454-BCDD-C98B200AFC1C}"/>
                </a:ext>
              </a:extLst>
            </p:cNvPr>
            <p:cNvSpPr/>
            <p:nvPr/>
          </p:nvSpPr>
          <p:spPr bwMode="auto">
            <a:xfrm>
              <a:off x="585217" y="466001"/>
              <a:ext cx="745914" cy="483642"/>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0078D4"/>
                  </a:solidFill>
                  <a:effectLst/>
                  <a:uLnTx/>
                  <a:uFillTx/>
                  <a:latin typeface="Segoe UI Semibold"/>
                  <a:ea typeface="+mn-ea"/>
                  <a:cs typeface="Segoe UI" pitchFamily="34" charset="0"/>
                </a:rPr>
                <a:t>5</a:t>
              </a:r>
            </a:p>
          </p:txBody>
        </p:sp>
      </p:grpSp>
    </p:spTree>
    <p:extLst>
      <p:ext uri="{BB962C8B-B14F-4D97-AF65-F5344CB8AC3E}">
        <p14:creationId xmlns:p14="http://schemas.microsoft.com/office/powerpoint/2010/main" val="3467802059"/>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5435189F-E437-40EC-9ECC-93A879A8812F}"/>
              </a:ext>
            </a:extLst>
          </p:cNvPr>
          <p:cNvSpPr>
            <a:spLocks noGrp="1"/>
          </p:cNvSpPr>
          <p:nvPr>
            <p:ph type="title"/>
          </p:nvPr>
        </p:nvSpPr>
        <p:spPr>
          <a:xfrm>
            <a:off x="1527175" y="457200"/>
            <a:ext cx="10371138" cy="984885"/>
          </a:xfrm>
        </p:spPr>
        <p:txBody>
          <a:bodyPr/>
          <a:lstStyle/>
          <a:p>
            <a:r>
              <a:rPr lang="en-US" sz="3200" dirty="0"/>
              <a:t>Visualize the entire attack to determine scope and impact</a:t>
            </a:r>
          </a:p>
        </p:txBody>
      </p:sp>
      <p:grpSp>
        <p:nvGrpSpPr>
          <p:cNvPr id="6" name="Group 5">
            <a:extLst>
              <a:ext uri="{FF2B5EF4-FFF2-40B4-BE49-F238E27FC236}">
                <a16:creationId xmlns:a16="http://schemas.microsoft.com/office/drawing/2014/main" id="{813BBDD5-E396-4DB4-A5B0-CB5DD172C5C3}"/>
              </a:ext>
            </a:extLst>
          </p:cNvPr>
          <p:cNvGrpSpPr/>
          <p:nvPr/>
        </p:nvGrpSpPr>
        <p:grpSpPr>
          <a:xfrm>
            <a:off x="5738132" y="1386522"/>
            <a:ext cx="6453868" cy="5273755"/>
            <a:chOff x="5738132" y="1386522"/>
            <a:chExt cx="6453868" cy="5273755"/>
          </a:xfrm>
        </p:grpSpPr>
        <p:grpSp>
          <p:nvGrpSpPr>
            <p:cNvPr id="16" name="Group 15">
              <a:extLst>
                <a:ext uri="{FF2B5EF4-FFF2-40B4-BE49-F238E27FC236}">
                  <a16:creationId xmlns:a16="http://schemas.microsoft.com/office/drawing/2014/main" id="{E658993D-2B41-4257-8153-41F88BFCF977}"/>
                </a:ext>
              </a:extLst>
            </p:cNvPr>
            <p:cNvGrpSpPr/>
            <p:nvPr/>
          </p:nvGrpSpPr>
          <p:grpSpPr>
            <a:xfrm>
              <a:off x="5738132" y="1386522"/>
              <a:ext cx="6453868" cy="5273755"/>
              <a:chOff x="5738132" y="1386522"/>
              <a:chExt cx="6453868" cy="5273755"/>
            </a:xfrm>
          </p:grpSpPr>
          <p:sp>
            <p:nvSpPr>
              <p:cNvPr id="18" name="Rectangle: Rounded Corners 17">
                <a:extLst>
                  <a:ext uri="{FF2B5EF4-FFF2-40B4-BE49-F238E27FC236}">
                    <a16:creationId xmlns:a16="http://schemas.microsoft.com/office/drawing/2014/main" id="{1E74F74A-754A-4985-8975-4EAA8667043D}"/>
                  </a:ext>
                </a:extLst>
              </p:cNvPr>
              <p:cNvSpPr/>
              <p:nvPr/>
            </p:nvSpPr>
            <p:spPr bwMode="auto">
              <a:xfrm>
                <a:off x="5976937" y="1627932"/>
                <a:ext cx="6215063" cy="4785567"/>
              </a:xfrm>
              <a:prstGeom prst="roundRect">
                <a:avLst>
                  <a:gd name="adj" fmla="val 1897"/>
                </a:avLst>
              </a:prstGeom>
              <a:solidFill>
                <a:schemeClr val="bg1"/>
              </a:solidFill>
              <a:ln>
                <a:noFill/>
              </a:ln>
              <a:effectLst>
                <a:outerShdw blurRad="114300" dist="254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9" name="Picture 18" descr="A screenshot of a cell phone&#10;&#10;Description automatically generated">
                <a:extLst>
                  <a:ext uri="{FF2B5EF4-FFF2-40B4-BE49-F238E27FC236}">
                    <a16:creationId xmlns:a16="http://schemas.microsoft.com/office/drawing/2014/main" id="{DA26C498-CD1B-441F-92F1-734322A3E44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24991"/>
              <a:stretch/>
            </p:blipFill>
            <p:spPr>
              <a:xfrm>
                <a:off x="5738132" y="1386522"/>
                <a:ext cx="6453868" cy="5273755"/>
              </a:xfrm>
              <a:prstGeom prst="rect">
                <a:avLst/>
              </a:prstGeom>
            </p:spPr>
          </p:pic>
        </p:grpSp>
        <p:grpSp>
          <p:nvGrpSpPr>
            <p:cNvPr id="2" name="Group 1">
              <a:extLst>
                <a:ext uri="{FF2B5EF4-FFF2-40B4-BE49-F238E27FC236}">
                  <a16:creationId xmlns:a16="http://schemas.microsoft.com/office/drawing/2014/main" id="{32294287-0A38-46A9-ABD1-D6E192C16C4F}"/>
                </a:ext>
              </a:extLst>
            </p:cNvPr>
            <p:cNvGrpSpPr/>
            <p:nvPr/>
          </p:nvGrpSpPr>
          <p:grpSpPr>
            <a:xfrm>
              <a:off x="6232900" y="1842855"/>
              <a:ext cx="5959100" cy="4291245"/>
              <a:chOff x="6256715" y="2014640"/>
              <a:chExt cx="5959100" cy="4291245"/>
            </a:xfrm>
          </p:grpSpPr>
          <p:pic>
            <p:nvPicPr>
              <p:cNvPr id="11" name="Picture 6" descr="A close up of a map&#10;&#10;Description generated with high confidence">
                <a:extLst>
                  <a:ext uri="{FF2B5EF4-FFF2-40B4-BE49-F238E27FC236}">
                    <a16:creationId xmlns:a16="http://schemas.microsoft.com/office/drawing/2014/main" id="{FFA6A92D-EB2B-4AD4-95EF-5EBAC4272959}"/>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15933" r="21783"/>
              <a:stretch/>
            </p:blipFill>
            <p:spPr>
              <a:xfrm>
                <a:off x="6256715" y="2014640"/>
                <a:ext cx="5792212" cy="4291245"/>
              </a:xfrm>
              <a:prstGeom prst="rect">
                <a:avLst/>
              </a:prstGeom>
            </p:spPr>
          </p:pic>
          <p:pic>
            <p:nvPicPr>
              <p:cNvPr id="12" name="Picture 6" descr="A close up of a map&#10;&#10;Description generated with high confidence">
                <a:extLst>
                  <a:ext uri="{FF2B5EF4-FFF2-40B4-BE49-F238E27FC236}">
                    <a16:creationId xmlns:a16="http://schemas.microsoft.com/office/drawing/2014/main" id="{46EF4EE1-4F9A-497D-8E7D-FD710EDBE0B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63360" r="17971"/>
              <a:stretch/>
            </p:blipFill>
            <p:spPr>
              <a:xfrm>
                <a:off x="10479624" y="2014640"/>
                <a:ext cx="1736191" cy="4291245"/>
              </a:xfrm>
              <a:prstGeom prst="rect">
                <a:avLst/>
              </a:prstGeom>
            </p:spPr>
          </p:pic>
        </p:grpSp>
      </p:grpSp>
      <p:sp>
        <p:nvSpPr>
          <p:cNvPr id="26" name="TextBox 25">
            <a:extLst>
              <a:ext uri="{FF2B5EF4-FFF2-40B4-BE49-F238E27FC236}">
                <a16:creationId xmlns:a16="http://schemas.microsoft.com/office/drawing/2014/main" id="{54B490FF-B506-462B-B6B0-0242BDE84650}"/>
              </a:ext>
            </a:extLst>
          </p:cNvPr>
          <p:cNvSpPr txBox="1"/>
          <p:nvPr/>
        </p:nvSpPr>
        <p:spPr>
          <a:xfrm>
            <a:off x="588262" y="2022476"/>
            <a:ext cx="4980356" cy="3034851"/>
          </a:xfrm>
          <a:prstGeom prst="rect">
            <a:avLst/>
          </a:prstGeom>
          <a:noFill/>
        </p:spPr>
        <p:txBody>
          <a:bodyPr wrap="square" lIns="0" tIns="27432" rIns="179285" bIns="143428"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Navigate the relationships between related alerts, bookmarks, and entities </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Expand the scope using exploration queries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View a timeline of related alerts, events, </a:t>
            </a:r>
            <a:br>
              <a:rPr kumimoji="0" lang="en-US" sz="1800" b="0" i="0" u="none" strike="noStrike" kern="1200" cap="none" spc="0" normalizeH="0" baseline="0" noProof="0" dirty="0">
                <a:ln>
                  <a:noFill/>
                </a:ln>
                <a:solidFill>
                  <a:srgbClr val="000000"/>
                </a:solidFill>
                <a:effectLst/>
                <a:uLnTx/>
                <a:uFillTx/>
                <a:latin typeface="Segoe UI Semibold"/>
                <a:ea typeface="+mn-ea"/>
                <a:cs typeface="+mn-cs"/>
              </a:rPr>
            </a:b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and bookmarks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Gain deep insights into related entities – users, domains, and more</a:t>
            </a:r>
          </a:p>
        </p:txBody>
      </p:sp>
      <p:grpSp>
        <p:nvGrpSpPr>
          <p:cNvPr id="13" name="Group 12">
            <a:extLst>
              <a:ext uri="{FF2B5EF4-FFF2-40B4-BE49-F238E27FC236}">
                <a16:creationId xmlns:a16="http://schemas.microsoft.com/office/drawing/2014/main" id="{663CBB25-C23F-4171-B645-F1262CE7E048}"/>
              </a:ext>
            </a:extLst>
          </p:cNvPr>
          <p:cNvGrpSpPr/>
          <p:nvPr/>
        </p:nvGrpSpPr>
        <p:grpSpPr>
          <a:xfrm>
            <a:off x="585217" y="0"/>
            <a:ext cx="745914" cy="1143000"/>
            <a:chOff x="585217" y="0"/>
            <a:chExt cx="745914" cy="1143000"/>
          </a:xfrm>
        </p:grpSpPr>
        <p:grpSp>
          <p:nvGrpSpPr>
            <p:cNvPr id="14" name="Group 13">
              <a:extLst>
                <a:ext uri="{FF2B5EF4-FFF2-40B4-BE49-F238E27FC236}">
                  <a16:creationId xmlns:a16="http://schemas.microsoft.com/office/drawing/2014/main" id="{B33F9FFC-4A3C-4CD9-9DF7-6F117C3CB738}"/>
                </a:ext>
              </a:extLst>
            </p:cNvPr>
            <p:cNvGrpSpPr/>
            <p:nvPr/>
          </p:nvGrpSpPr>
          <p:grpSpPr>
            <a:xfrm>
              <a:off x="585217" y="0"/>
              <a:ext cx="745914" cy="1143000"/>
              <a:chOff x="490749" y="2984912"/>
              <a:chExt cx="1872140" cy="2557382"/>
            </a:xfrm>
          </p:grpSpPr>
          <p:sp>
            <p:nvSpPr>
              <p:cNvPr id="20" name="04R">
                <a:extLst>
                  <a:ext uri="{FF2B5EF4-FFF2-40B4-BE49-F238E27FC236}">
                    <a16:creationId xmlns:a16="http://schemas.microsoft.com/office/drawing/2014/main" id="{F82101FE-0E2E-483A-976A-2F481F60395C}"/>
                  </a:ext>
                </a:extLst>
              </p:cNvPr>
              <p:cNvSpPr/>
              <p:nvPr/>
            </p:nvSpPr>
            <p:spPr bwMode="auto">
              <a:xfrm>
                <a:off x="490749" y="2984912"/>
                <a:ext cx="1872140" cy="2557382"/>
              </a:xfrm>
              <a:prstGeom prst="rect">
                <a:avLst/>
              </a:prstGeom>
              <a:solidFill>
                <a:srgbClr val="FFFFFF"/>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 name="04R">
                <a:extLst>
                  <a:ext uri="{FF2B5EF4-FFF2-40B4-BE49-F238E27FC236}">
                    <a16:creationId xmlns:a16="http://schemas.microsoft.com/office/drawing/2014/main" id="{11B5ABE9-D93D-452E-945B-215C30F2FC18}"/>
                  </a:ext>
                </a:extLst>
              </p:cNvPr>
              <p:cNvSpPr/>
              <p:nvPr/>
            </p:nvSpPr>
            <p:spPr bwMode="auto">
              <a:xfrm flipV="1">
                <a:off x="490749" y="5418124"/>
                <a:ext cx="1872140" cy="124170"/>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4"/>
                  </a:solidFill>
                  <a:effectLst/>
                  <a:uLnTx/>
                  <a:uFillTx/>
                  <a:latin typeface="Segoe UI"/>
                  <a:ea typeface="+mn-ea"/>
                  <a:cs typeface="Segoe UI" pitchFamily="34" charset="0"/>
                </a:endParaRPr>
              </a:p>
            </p:txBody>
          </p:sp>
        </p:grpSp>
        <p:sp>
          <p:nvSpPr>
            <p:cNvPr id="17" name="Rectangle 16">
              <a:extLst>
                <a:ext uri="{FF2B5EF4-FFF2-40B4-BE49-F238E27FC236}">
                  <a16:creationId xmlns:a16="http://schemas.microsoft.com/office/drawing/2014/main" id="{ABE065AA-E3DC-400E-94EA-A7F038BA17BF}"/>
                </a:ext>
              </a:extLst>
            </p:cNvPr>
            <p:cNvSpPr/>
            <p:nvPr/>
          </p:nvSpPr>
          <p:spPr bwMode="auto">
            <a:xfrm>
              <a:off x="585217" y="466001"/>
              <a:ext cx="745914" cy="483642"/>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0078D4"/>
                  </a:solidFill>
                  <a:effectLst/>
                  <a:uLnTx/>
                  <a:uFillTx/>
                  <a:latin typeface="Segoe UI Semibold"/>
                  <a:ea typeface="+mn-ea"/>
                  <a:cs typeface="Segoe UI" pitchFamily="34" charset="0"/>
                </a:rPr>
                <a:t>6</a:t>
              </a:r>
            </a:p>
          </p:txBody>
        </p:sp>
      </p:grpSp>
    </p:spTree>
    <p:extLst>
      <p:ext uri="{BB962C8B-B14F-4D97-AF65-F5344CB8AC3E}">
        <p14:creationId xmlns:p14="http://schemas.microsoft.com/office/powerpoint/2010/main" val="2090326549"/>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 name="Energy City line">
            <a:extLst>
              <a:ext uri="{FF2B5EF4-FFF2-40B4-BE49-F238E27FC236}">
                <a16:creationId xmlns:a16="http://schemas.microsoft.com/office/drawing/2014/main" id="{4E38BE29-C3FE-4BFC-8BD0-253B1CCD2CD1}"/>
              </a:ext>
            </a:extLst>
          </p:cNvPr>
          <p:cNvCxnSpPr>
            <a:cxnSpLocks/>
            <a:stCxn id="35" idx="3"/>
          </p:cNvCxnSpPr>
          <p:nvPr/>
        </p:nvCxnSpPr>
        <p:spPr>
          <a:xfrm flipH="1">
            <a:off x="-87715" y="3070832"/>
            <a:ext cx="373102" cy="304527"/>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5" name="Energy City line">
            <a:extLst>
              <a:ext uri="{FF2B5EF4-FFF2-40B4-BE49-F238E27FC236}">
                <a16:creationId xmlns:a16="http://schemas.microsoft.com/office/drawing/2014/main" id="{92CEF75D-DD5E-468C-A4C5-6396424D71CC}"/>
              </a:ext>
            </a:extLst>
          </p:cNvPr>
          <p:cNvCxnSpPr>
            <a:cxnSpLocks/>
            <a:endCxn id="35" idx="6"/>
          </p:cNvCxnSpPr>
          <p:nvPr/>
        </p:nvCxnSpPr>
        <p:spPr>
          <a:xfrm flipH="1" flipV="1">
            <a:off x="449990" y="3052354"/>
            <a:ext cx="1461966" cy="318736"/>
          </a:xfrm>
          <a:prstGeom prst="line">
            <a:avLst/>
          </a:prstGeom>
          <a:noFill/>
          <a:ln w="25400" cap="flat">
            <a:solidFill>
              <a:srgbClr val="D2D2D2"/>
            </a:solidFill>
            <a:prstDash val="solid"/>
            <a:miter lim="800000"/>
            <a:headEnd type="oval"/>
            <a:tailEnd/>
          </a:ln>
          <a:extLst>
            <a:ext uri="{909E8E84-426E-40DD-AFC4-6F175D3DCCD1}">
              <a14:hiddenFill xmlns:a14="http://schemas.microsoft.com/office/drawing/2010/main">
                <a:noFill/>
              </a14:hiddenFill>
            </a:ext>
          </a:extLst>
        </p:spPr>
      </p:cxnSp>
      <p:cxnSp>
        <p:nvCxnSpPr>
          <p:cNvPr id="6" name="Energy City line">
            <a:extLst>
              <a:ext uri="{FF2B5EF4-FFF2-40B4-BE49-F238E27FC236}">
                <a16:creationId xmlns:a16="http://schemas.microsoft.com/office/drawing/2014/main" id="{0525A17B-52F7-4E78-822A-AB6B83F4DA39}"/>
              </a:ext>
            </a:extLst>
          </p:cNvPr>
          <p:cNvCxnSpPr>
            <a:cxnSpLocks/>
          </p:cNvCxnSpPr>
          <p:nvPr/>
        </p:nvCxnSpPr>
        <p:spPr>
          <a:xfrm flipH="1">
            <a:off x="1140358" y="6245238"/>
            <a:ext cx="854545" cy="778798"/>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7" name="Energy City line">
            <a:extLst>
              <a:ext uri="{FF2B5EF4-FFF2-40B4-BE49-F238E27FC236}">
                <a16:creationId xmlns:a16="http://schemas.microsoft.com/office/drawing/2014/main" id="{972201D8-696E-4BF2-BBA7-372F4A4F22C5}"/>
              </a:ext>
            </a:extLst>
          </p:cNvPr>
          <p:cNvCxnSpPr>
            <a:cxnSpLocks/>
            <a:endCxn id="32" idx="4"/>
          </p:cNvCxnSpPr>
          <p:nvPr/>
        </p:nvCxnSpPr>
        <p:spPr>
          <a:xfrm>
            <a:off x="1763095" y="4735278"/>
            <a:ext cx="223038" cy="1613376"/>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8" name="Energy City line">
            <a:extLst>
              <a:ext uri="{FF2B5EF4-FFF2-40B4-BE49-F238E27FC236}">
                <a16:creationId xmlns:a16="http://schemas.microsoft.com/office/drawing/2014/main" id="{2C8F8777-767C-4657-A248-A1711AC9ADB3}"/>
              </a:ext>
            </a:extLst>
          </p:cNvPr>
          <p:cNvCxnSpPr>
            <a:cxnSpLocks/>
            <a:stCxn id="24" idx="2"/>
          </p:cNvCxnSpPr>
          <p:nvPr/>
        </p:nvCxnSpPr>
        <p:spPr>
          <a:xfrm>
            <a:off x="831511" y="2233164"/>
            <a:ext cx="1080445" cy="1114529"/>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9" name="Energy City line">
            <a:extLst>
              <a:ext uri="{FF2B5EF4-FFF2-40B4-BE49-F238E27FC236}">
                <a16:creationId xmlns:a16="http://schemas.microsoft.com/office/drawing/2014/main" id="{8326F911-8C5F-450A-A7B8-1F2310B89B2E}"/>
              </a:ext>
            </a:extLst>
          </p:cNvPr>
          <p:cNvCxnSpPr>
            <a:cxnSpLocks/>
          </p:cNvCxnSpPr>
          <p:nvPr/>
        </p:nvCxnSpPr>
        <p:spPr>
          <a:xfrm>
            <a:off x="397810" y="5022362"/>
            <a:ext cx="768163" cy="746205"/>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1" name="Energy City line">
            <a:extLst>
              <a:ext uri="{FF2B5EF4-FFF2-40B4-BE49-F238E27FC236}">
                <a16:creationId xmlns:a16="http://schemas.microsoft.com/office/drawing/2014/main" id="{EA438B2A-06A2-4307-9B8E-3A7C9557217D}"/>
              </a:ext>
            </a:extLst>
          </p:cNvPr>
          <p:cNvCxnSpPr>
            <a:cxnSpLocks/>
          </p:cNvCxnSpPr>
          <p:nvPr/>
        </p:nvCxnSpPr>
        <p:spPr>
          <a:xfrm flipV="1">
            <a:off x="403225" y="4698131"/>
            <a:ext cx="1291659" cy="291741"/>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2" name="Energy City line">
            <a:extLst>
              <a:ext uri="{FF2B5EF4-FFF2-40B4-BE49-F238E27FC236}">
                <a16:creationId xmlns:a16="http://schemas.microsoft.com/office/drawing/2014/main" id="{300BDECB-A1AF-497E-AA85-495ED7F6F1FE}"/>
              </a:ext>
            </a:extLst>
          </p:cNvPr>
          <p:cNvCxnSpPr>
            <a:cxnSpLocks/>
            <a:endCxn id="34" idx="0"/>
          </p:cNvCxnSpPr>
          <p:nvPr/>
        </p:nvCxnSpPr>
        <p:spPr>
          <a:xfrm flipH="1">
            <a:off x="400471" y="3384119"/>
            <a:ext cx="1511485" cy="1540220"/>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3" name="Energy City line">
            <a:extLst>
              <a:ext uri="{FF2B5EF4-FFF2-40B4-BE49-F238E27FC236}">
                <a16:creationId xmlns:a16="http://schemas.microsoft.com/office/drawing/2014/main" id="{46E9BAAC-CAC5-424F-9AF2-ABD5CF08963E}"/>
              </a:ext>
            </a:extLst>
          </p:cNvPr>
          <p:cNvCxnSpPr>
            <a:cxnSpLocks/>
            <a:stCxn id="31" idx="3"/>
          </p:cNvCxnSpPr>
          <p:nvPr/>
        </p:nvCxnSpPr>
        <p:spPr>
          <a:xfrm flipH="1">
            <a:off x="854617" y="1653603"/>
            <a:ext cx="950831" cy="560724"/>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sp>
        <p:nvSpPr>
          <p:cNvPr id="14" name="04R">
            <a:extLst>
              <a:ext uri="{FF2B5EF4-FFF2-40B4-BE49-F238E27FC236}">
                <a16:creationId xmlns:a16="http://schemas.microsoft.com/office/drawing/2014/main" id="{05951825-25EB-41B1-9E56-EA2C4C0873C1}"/>
              </a:ext>
            </a:extLst>
          </p:cNvPr>
          <p:cNvSpPr/>
          <p:nvPr/>
        </p:nvSpPr>
        <p:spPr bwMode="auto">
          <a:xfrm>
            <a:off x="2786267" y="2999928"/>
            <a:ext cx="5088192" cy="858143"/>
          </a:xfrm>
          <a:prstGeom prst="rect">
            <a:avLst/>
          </a:prstGeom>
          <a:noFill/>
          <a:ln w="9525" cap="flat" cmpd="sng" algn="ctr">
            <a:noFill/>
            <a:prstDash val="solid"/>
          </a:ln>
          <a:effectLst>
            <a:outerShdw blurRad="241300" dist="114300" dir="2700000" sx="101000" sy="101000" algn="tl" rotWithShape="0">
              <a:srgbClr val="FFFFFF">
                <a:lumMod val="50000"/>
                <a:alpha val="26000"/>
              </a:srgbClr>
            </a:outerShdw>
          </a:effectLst>
        </p:spPr>
        <p:txBody>
          <a:bodyPr rot="0" spcFirstLastPara="0" vert="horz" wrap="square" lIns="89642" tIns="89642" rIns="89642" bIns="89642"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4400" b="0" i="0" u="none" strike="noStrike" kern="0" cap="none" spc="0" normalizeH="0" baseline="0" noProof="0" dirty="0">
                <a:ln w="3175">
                  <a:noFill/>
                </a:ln>
                <a:solidFill>
                  <a:srgbClr val="000000"/>
                </a:solidFill>
                <a:effectLst/>
                <a:uLnTx/>
                <a:uFillTx/>
                <a:latin typeface="Segoe UI Semibold"/>
                <a:ea typeface="+mn-ea"/>
                <a:cs typeface="Segoe UI Semilight" panose="020B0402040204020203" pitchFamily="34" charset="0"/>
              </a:rPr>
              <a:t>Automation</a:t>
            </a:r>
          </a:p>
        </p:txBody>
      </p:sp>
      <p:cxnSp>
        <p:nvCxnSpPr>
          <p:cNvPr id="26" name="Energy City line">
            <a:extLst>
              <a:ext uri="{FF2B5EF4-FFF2-40B4-BE49-F238E27FC236}">
                <a16:creationId xmlns:a16="http://schemas.microsoft.com/office/drawing/2014/main" id="{6BA87E27-460F-47DA-9D4B-6E1AF8B126D5}"/>
              </a:ext>
            </a:extLst>
          </p:cNvPr>
          <p:cNvCxnSpPr>
            <a:cxnSpLocks/>
          </p:cNvCxnSpPr>
          <p:nvPr/>
        </p:nvCxnSpPr>
        <p:spPr>
          <a:xfrm>
            <a:off x="703568" y="651244"/>
            <a:ext cx="1159609" cy="932849"/>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7" name="Energy City line">
            <a:extLst>
              <a:ext uri="{FF2B5EF4-FFF2-40B4-BE49-F238E27FC236}">
                <a16:creationId xmlns:a16="http://schemas.microsoft.com/office/drawing/2014/main" id="{8D1B64D7-3AB1-483D-82C7-33749ABC01C6}"/>
              </a:ext>
            </a:extLst>
          </p:cNvPr>
          <p:cNvCxnSpPr>
            <a:cxnSpLocks/>
          </p:cNvCxnSpPr>
          <p:nvPr/>
        </p:nvCxnSpPr>
        <p:spPr>
          <a:xfrm flipV="1">
            <a:off x="686574" y="-43937"/>
            <a:ext cx="168043" cy="629725"/>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grpSp>
        <p:nvGrpSpPr>
          <p:cNvPr id="28" name="Group 27">
            <a:extLst>
              <a:ext uri="{FF2B5EF4-FFF2-40B4-BE49-F238E27FC236}">
                <a16:creationId xmlns:a16="http://schemas.microsoft.com/office/drawing/2014/main" id="{73DE40AC-96FD-4BC2-91D5-E311E0A7DFB5}"/>
              </a:ext>
            </a:extLst>
          </p:cNvPr>
          <p:cNvGrpSpPr/>
          <p:nvPr/>
        </p:nvGrpSpPr>
        <p:grpSpPr>
          <a:xfrm>
            <a:off x="1043823" y="882785"/>
            <a:ext cx="494604" cy="494604"/>
            <a:chOff x="955596" y="437396"/>
            <a:chExt cx="910036" cy="910036"/>
          </a:xfrm>
        </p:grpSpPr>
        <p:sp>
          <p:nvSpPr>
            <p:cNvPr id="29" name="Oval 28">
              <a:extLst>
                <a:ext uri="{FF2B5EF4-FFF2-40B4-BE49-F238E27FC236}">
                  <a16:creationId xmlns:a16="http://schemas.microsoft.com/office/drawing/2014/main" id="{1827A729-B71E-48C9-B36F-FFD11469D67E}"/>
                </a:ext>
              </a:extLst>
            </p:cNvPr>
            <p:cNvSpPr/>
            <p:nvPr/>
          </p:nvSpPr>
          <p:spPr bwMode="auto">
            <a:xfrm>
              <a:off x="955596" y="437396"/>
              <a:ext cx="910036" cy="910036"/>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0" name="binoculars" title="Icon of binoculars">
              <a:extLst>
                <a:ext uri="{FF2B5EF4-FFF2-40B4-BE49-F238E27FC236}">
                  <a16:creationId xmlns:a16="http://schemas.microsoft.com/office/drawing/2014/main" id="{5C3F13FD-0510-486D-A933-8B1D450A22A2}"/>
                </a:ext>
              </a:extLst>
            </p:cNvPr>
            <p:cNvSpPr>
              <a:spLocks noChangeAspect="1" noEditPoints="1"/>
            </p:cNvSpPr>
            <p:nvPr/>
          </p:nvSpPr>
          <p:spPr bwMode="auto">
            <a:xfrm>
              <a:off x="1160945" y="658597"/>
              <a:ext cx="499338" cy="467634"/>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1" name="Oval 129">
            <a:extLst>
              <a:ext uri="{FF2B5EF4-FFF2-40B4-BE49-F238E27FC236}">
                <a16:creationId xmlns:a16="http://schemas.microsoft.com/office/drawing/2014/main" id="{AF89230E-117F-47AE-90F8-A6026FC589AE}"/>
              </a:ext>
            </a:extLst>
          </p:cNvPr>
          <p:cNvSpPr>
            <a:spLocks noChangeArrowheads="1"/>
          </p:cNvSpPr>
          <p:nvPr/>
        </p:nvSpPr>
        <p:spPr bwMode="auto">
          <a:xfrm rot="965671">
            <a:off x="1794280" y="1520631"/>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2" name="Oval 129">
            <a:extLst>
              <a:ext uri="{FF2B5EF4-FFF2-40B4-BE49-F238E27FC236}">
                <a16:creationId xmlns:a16="http://schemas.microsoft.com/office/drawing/2014/main" id="{C8EC9460-6D93-41CE-A82A-7C6168E92103}"/>
              </a:ext>
            </a:extLst>
          </p:cNvPr>
          <p:cNvSpPr>
            <a:spLocks noChangeArrowheads="1"/>
          </p:cNvSpPr>
          <p:nvPr/>
        </p:nvSpPr>
        <p:spPr bwMode="auto">
          <a:xfrm rot="21402438">
            <a:off x="1891341" y="6169517"/>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 name="Oval 129">
            <a:extLst>
              <a:ext uri="{FF2B5EF4-FFF2-40B4-BE49-F238E27FC236}">
                <a16:creationId xmlns:a16="http://schemas.microsoft.com/office/drawing/2014/main" id="{42FFA9B5-726B-4E94-B473-22A9532424CC}"/>
              </a:ext>
            </a:extLst>
          </p:cNvPr>
          <p:cNvSpPr>
            <a:spLocks noChangeArrowheads="1"/>
          </p:cNvSpPr>
          <p:nvPr/>
        </p:nvSpPr>
        <p:spPr bwMode="auto">
          <a:xfrm rot="965671">
            <a:off x="581507" y="525931"/>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 name="Oval 129">
            <a:extLst>
              <a:ext uri="{FF2B5EF4-FFF2-40B4-BE49-F238E27FC236}">
                <a16:creationId xmlns:a16="http://schemas.microsoft.com/office/drawing/2014/main" id="{CB88B290-5E99-4C2B-9FEC-63735F60AFF9}"/>
              </a:ext>
            </a:extLst>
          </p:cNvPr>
          <p:cNvSpPr>
            <a:spLocks noChangeArrowheads="1"/>
          </p:cNvSpPr>
          <p:nvPr/>
        </p:nvSpPr>
        <p:spPr bwMode="auto">
          <a:xfrm rot="1440981">
            <a:off x="274344" y="4916578"/>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 name="Oval 129">
            <a:extLst>
              <a:ext uri="{FF2B5EF4-FFF2-40B4-BE49-F238E27FC236}">
                <a16:creationId xmlns:a16="http://schemas.microsoft.com/office/drawing/2014/main" id="{1795F5B1-4C32-4760-BE6D-670AA94311DD}"/>
              </a:ext>
            </a:extLst>
          </p:cNvPr>
          <p:cNvSpPr>
            <a:spLocks noChangeArrowheads="1"/>
          </p:cNvSpPr>
          <p:nvPr/>
        </p:nvSpPr>
        <p:spPr bwMode="auto">
          <a:xfrm rot="965671">
            <a:off x="274219" y="2937860"/>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39" name="Group 38">
            <a:extLst>
              <a:ext uri="{FF2B5EF4-FFF2-40B4-BE49-F238E27FC236}">
                <a16:creationId xmlns:a16="http://schemas.microsoft.com/office/drawing/2014/main" id="{407B14A6-404B-4732-A0EF-F69840DA2E56}"/>
              </a:ext>
            </a:extLst>
          </p:cNvPr>
          <p:cNvGrpSpPr/>
          <p:nvPr/>
        </p:nvGrpSpPr>
        <p:grpSpPr>
          <a:xfrm>
            <a:off x="1538427" y="4485641"/>
            <a:ext cx="494604" cy="494604"/>
            <a:chOff x="587529" y="1945831"/>
            <a:chExt cx="494604" cy="494604"/>
          </a:xfrm>
        </p:grpSpPr>
        <p:sp>
          <p:nvSpPr>
            <p:cNvPr id="40" name="Oval 39">
              <a:extLst>
                <a:ext uri="{FF2B5EF4-FFF2-40B4-BE49-F238E27FC236}">
                  <a16:creationId xmlns:a16="http://schemas.microsoft.com/office/drawing/2014/main" id="{B246C19A-EF92-4F27-9737-CD5C820366CB}"/>
                </a:ext>
              </a:extLst>
            </p:cNvPr>
            <p:cNvSpPr/>
            <p:nvPr/>
          </p:nvSpPr>
          <p:spPr bwMode="auto">
            <a:xfrm>
              <a:off x="587529" y="1945831"/>
              <a:ext cx="494604" cy="494604"/>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1" name="Group 40">
              <a:extLst>
                <a:ext uri="{FF2B5EF4-FFF2-40B4-BE49-F238E27FC236}">
                  <a16:creationId xmlns:a16="http://schemas.microsoft.com/office/drawing/2014/main" id="{52AD7789-9199-4F6D-8F90-4B4EF98C9353}"/>
                </a:ext>
              </a:extLst>
            </p:cNvPr>
            <p:cNvGrpSpPr/>
            <p:nvPr/>
          </p:nvGrpSpPr>
          <p:grpSpPr>
            <a:xfrm>
              <a:off x="703568" y="2056528"/>
              <a:ext cx="259340" cy="252832"/>
              <a:chOff x="783093" y="-2783562"/>
              <a:chExt cx="1002275" cy="977133"/>
            </a:xfrm>
          </p:grpSpPr>
          <p:sp>
            <p:nvSpPr>
              <p:cNvPr id="42" name="Rectangle 41">
                <a:extLst>
                  <a:ext uri="{FF2B5EF4-FFF2-40B4-BE49-F238E27FC236}">
                    <a16:creationId xmlns:a16="http://schemas.microsoft.com/office/drawing/2014/main" id="{11775B03-D7D5-4DC1-9EBD-8AFE2F3BB8FE}"/>
                  </a:ext>
                </a:extLst>
              </p:cNvPr>
              <p:cNvSpPr>
                <a:spLocks noChangeArrowheads="1"/>
              </p:cNvSpPr>
              <p:nvPr/>
            </p:nvSpPr>
            <p:spPr bwMode="auto">
              <a:xfrm>
                <a:off x="783093" y="-2403620"/>
                <a:ext cx="835705" cy="597191"/>
              </a:xfrm>
              <a:prstGeom prst="rect">
                <a:avLst/>
              </a:prstGeom>
              <a:noFill/>
              <a:ln w="15875" cap="flat">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43" name="Line 5">
                <a:extLst>
                  <a:ext uri="{FF2B5EF4-FFF2-40B4-BE49-F238E27FC236}">
                    <a16:creationId xmlns:a16="http://schemas.microsoft.com/office/drawing/2014/main" id="{97E841A4-AC28-4FCE-BE89-BAB1466C27EE}"/>
                  </a:ext>
                </a:extLst>
              </p:cNvPr>
              <p:cNvSpPr>
                <a:spLocks noChangeShapeType="1"/>
              </p:cNvSpPr>
              <p:nvPr/>
            </p:nvSpPr>
            <p:spPr bwMode="auto">
              <a:xfrm flipH="1">
                <a:off x="1074805" y="-2390191"/>
                <a:ext cx="4696" cy="581288"/>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44" name="Line 6">
                <a:extLst>
                  <a:ext uri="{FF2B5EF4-FFF2-40B4-BE49-F238E27FC236}">
                    <a16:creationId xmlns:a16="http://schemas.microsoft.com/office/drawing/2014/main" id="{B155996A-2154-4C9A-A13C-7A94E7AF2FB4}"/>
                  </a:ext>
                </a:extLst>
              </p:cNvPr>
              <p:cNvSpPr>
                <a:spLocks noChangeShapeType="1"/>
              </p:cNvSpPr>
              <p:nvPr/>
            </p:nvSpPr>
            <p:spPr bwMode="auto">
              <a:xfrm>
                <a:off x="1322388" y="-2403622"/>
                <a:ext cx="0" cy="594717"/>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45" name="Line 7">
                <a:extLst>
                  <a:ext uri="{FF2B5EF4-FFF2-40B4-BE49-F238E27FC236}">
                    <a16:creationId xmlns:a16="http://schemas.microsoft.com/office/drawing/2014/main" id="{43E76CBE-91B4-489F-82A6-494ACF6121A3}"/>
                  </a:ext>
                </a:extLst>
              </p:cNvPr>
              <p:cNvSpPr>
                <a:spLocks noChangeShapeType="1"/>
              </p:cNvSpPr>
              <p:nvPr/>
            </p:nvSpPr>
            <p:spPr bwMode="auto">
              <a:xfrm>
                <a:off x="783094" y="-2250798"/>
                <a:ext cx="833884" cy="0"/>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46" name="Line 8">
                <a:extLst>
                  <a:ext uri="{FF2B5EF4-FFF2-40B4-BE49-F238E27FC236}">
                    <a16:creationId xmlns:a16="http://schemas.microsoft.com/office/drawing/2014/main" id="{47D9FBC7-7486-4FD7-8A75-90085045A831}"/>
                  </a:ext>
                </a:extLst>
              </p:cNvPr>
              <p:cNvSpPr>
                <a:spLocks noChangeShapeType="1"/>
              </p:cNvSpPr>
              <p:nvPr/>
            </p:nvSpPr>
            <p:spPr bwMode="auto">
              <a:xfrm>
                <a:off x="783093" y="-2104707"/>
                <a:ext cx="833886" cy="0"/>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47" name="Line 9">
                <a:extLst>
                  <a:ext uri="{FF2B5EF4-FFF2-40B4-BE49-F238E27FC236}">
                    <a16:creationId xmlns:a16="http://schemas.microsoft.com/office/drawing/2014/main" id="{257FA888-F5E7-4763-8BF3-BA06782FB464}"/>
                  </a:ext>
                </a:extLst>
              </p:cNvPr>
              <p:cNvSpPr>
                <a:spLocks noChangeShapeType="1"/>
              </p:cNvSpPr>
              <p:nvPr/>
            </p:nvSpPr>
            <p:spPr bwMode="auto">
              <a:xfrm>
                <a:off x="783093" y="-1949413"/>
                <a:ext cx="833886" cy="0"/>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48" name="Freeform 10">
                <a:extLst>
                  <a:ext uri="{FF2B5EF4-FFF2-40B4-BE49-F238E27FC236}">
                    <a16:creationId xmlns:a16="http://schemas.microsoft.com/office/drawing/2014/main" id="{C4EA6EB6-8947-4587-AAE3-251ADF1495B8}"/>
                  </a:ext>
                </a:extLst>
              </p:cNvPr>
              <p:cNvSpPr>
                <a:spLocks/>
              </p:cNvSpPr>
              <p:nvPr/>
            </p:nvSpPr>
            <p:spPr bwMode="auto">
              <a:xfrm>
                <a:off x="951484" y="-2783562"/>
                <a:ext cx="833884" cy="653631"/>
              </a:xfrm>
              <a:custGeom>
                <a:avLst/>
                <a:gdLst>
                  <a:gd name="T0" fmla="*/ 0 w 224"/>
                  <a:gd name="T1" fmla="*/ 92 h 174"/>
                  <a:gd name="T2" fmla="*/ 49 w 224"/>
                  <a:gd name="T3" fmla="*/ 57 h 174"/>
                  <a:gd name="T4" fmla="*/ 49 w 224"/>
                  <a:gd name="T5" fmla="*/ 57 h 174"/>
                  <a:gd name="T6" fmla="*/ 117 w 224"/>
                  <a:gd name="T7" fmla="*/ 0 h 174"/>
                  <a:gd name="T8" fmla="*/ 186 w 224"/>
                  <a:gd name="T9" fmla="*/ 69 h 174"/>
                  <a:gd name="T10" fmla="*/ 184 w 224"/>
                  <a:gd name="T11" fmla="*/ 82 h 174"/>
                  <a:gd name="T12" fmla="*/ 224 w 224"/>
                  <a:gd name="T13" fmla="*/ 129 h 174"/>
                  <a:gd name="T14" fmla="*/ 197 w 224"/>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174">
                    <a:moveTo>
                      <a:pt x="0" y="92"/>
                    </a:moveTo>
                    <a:cubicBezTo>
                      <a:pt x="9" y="73"/>
                      <a:pt x="28" y="59"/>
                      <a:pt x="49" y="57"/>
                    </a:cubicBezTo>
                    <a:cubicBezTo>
                      <a:pt x="49" y="57"/>
                      <a:pt x="49" y="57"/>
                      <a:pt x="49" y="57"/>
                    </a:cubicBezTo>
                    <a:cubicBezTo>
                      <a:pt x="55" y="25"/>
                      <a:pt x="83" y="0"/>
                      <a:pt x="117" y="0"/>
                    </a:cubicBezTo>
                    <a:cubicBezTo>
                      <a:pt x="155" y="0"/>
                      <a:pt x="186" y="31"/>
                      <a:pt x="186" y="69"/>
                    </a:cubicBezTo>
                    <a:cubicBezTo>
                      <a:pt x="186" y="73"/>
                      <a:pt x="185" y="77"/>
                      <a:pt x="184" y="82"/>
                    </a:cubicBezTo>
                    <a:cubicBezTo>
                      <a:pt x="207" y="84"/>
                      <a:pt x="224" y="105"/>
                      <a:pt x="224" y="129"/>
                    </a:cubicBezTo>
                    <a:cubicBezTo>
                      <a:pt x="224" y="149"/>
                      <a:pt x="213" y="167"/>
                      <a:pt x="197" y="174"/>
                    </a:cubicBezTo>
                  </a:path>
                </a:pathLst>
              </a:custGeom>
              <a:noFill/>
              <a:ln w="15875" cap="flat">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grpSp>
        <p:nvGrpSpPr>
          <p:cNvPr id="2" name="Group 1">
            <a:extLst>
              <a:ext uri="{FF2B5EF4-FFF2-40B4-BE49-F238E27FC236}">
                <a16:creationId xmlns:a16="http://schemas.microsoft.com/office/drawing/2014/main" id="{27F28CFA-8A92-4B93-9848-DB4748C48155}"/>
              </a:ext>
            </a:extLst>
          </p:cNvPr>
          <p:cNvGrpSpPr/>
          <p:nvPr/>
        </p:nvGrpSpPr>
        <p:grpSpPr>
          <a:xfrm>
            <a:off x="1368505" y="2781518"/>
            <a:ext cx="1288600" cy="1288596"/>
            <a:chOff x="1368505" y="2781518"/>
            <a:chExt cx="1288600" cy="1288596"/>
          </a:xfrm>
        </p:grpSpPr>
        <p:sp>
          <p:nvSpPr>
            <p:cNvPr id="37" name="Oval 36">
              <a:extLst>
                <a:ext uri="{FF2B5EF4-FFF2-40B4-BE49-F238E27FC236}">
                  <a16:creationId xmlns:a16="http://schemas.microsoft.com/office/drawing/2014/main" id="{2A21EA16-0C23-412E-9AEF-694C6031EA28}"/>
                </a:ext>
              </a:extLst>
            </p:cNvPr>
            <p:cNvSpPr/>
            <p:nvPr/>
          </p:nvSpPr>
          <p:spPr bwMode="auto">
            <a:xfrm>
              <a:off x="1368505" y="2781518"/>
              <a:ext cx="1288600" cy="1288596"/>
            </a:xfrm>
            <a:prstGeom prst="ellipse">
              <a:avLst/>
            </a:prstGeom>
            <a:solidFill>
              <a:schemeClr val="bg1"/>
            </a:solidFill>
            <a:ln>
              <a:noFill/>
            </a:ln>
            <a:effectLst>
              <a:outerShdw blurRad="114300" dist="254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1" name="gear" title="Icon of a gear surrounded by a circle with lines of varying length">
              <a:extLst>
                <a:ext uri="{FF2B5EF4-FFF2-40B4-BE49-F238E27FC236}">
                  <a16:creationId xmlns:a16="http://schemas.microsoft.com/office/drawing/2014/main" id="{EF0A8687-B425-4FFC-9D5A-BFD2D1252543}"/>
                </a:ext>
              </a:extLst>
            </p:cNvPr>
            <p:cNvSpPr>
              <a:spLocks noChangeAspect="1" noEditPoints="1"/>
            </p:cNvSpPr>
            <p:nvPr/>
          </p:nvSpPr>
          <p:spPr bwMode="auto">
            <a:xfrm>
              <a:off x="1641464" y="3056084"/>
              <a:ext cx="742682" cy="739464"/>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54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52" name="Group 51">
            <a:extLst>
              <a:ext uri="{FF2B5EF4-FFF2-40B4-BE49-F238E27FC236}">
                <a16:creationId xmlns:a16="http://schemas.microsoft.com/office/drawing/2014/main" id="{EABC10D5-FB58-4FB6-8B16-E7715B4A4EC5}"/>
              </a:ext>
            </a:extLst>
          </p:cNvPr>
          <p:cNvGrpSpPr/>
          <p:nvPr/>
        </p:nvGrpSpPr>
        <p:grpSpPr>
          <a:xfrm>
            <a:off x="882861" y="5427958"/>
            <a:ext cx="494604" cy="494604"/>
            <a:chOff x="3181981" y="455880"/>
            <a:chExt cx="910036" cy="910036"/>
          </a:xfrm>
        </p:grpSpPr>
        <p:sp>
          <p:nvSpPr>
            <p:cNvPr id="53" name="Oval 52">
              <a:extLst>
                <a:ext uri="{FF2B5EF4-FFF2-40B4-BE49-F238E27FC236}">
                  <a16:creationId xmlns:a16="http://schemas.microsoft.com/office/drawing/2014/main" id="{F3F4C25B-9F02-43CE-A2BE-90A22A308EAB}"/>
                </a:ext>
              </a:extLst>
            </p:cNvPr>
            <p:cNvSpPr/>
            <p:nvPr/>
          </p:nvSpPr>
          <p:spPr bwMode="auto">
            <a:xfrm>
              <a:off x="3181981" y="455880"/>
              <a:ext cx="910036" cy="910036"/>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4" name="target_2" title="Icon of a target with an arrow hitting the bullseye">
              <a:extLst>
                <a:ext uri="{FF2B5EF4-FFF2-40B4-BE49-F238E27FC236}">
                  <a16:creationId xmlns:a16="http://schemas.microsoft.com/office/drawing/2014/main" id="{EBDF01DF-5D21-477D-8296-893343EFE303}"/>
                </a:ext>
              </a:extLst>
            </p:cNvPr>
            <p:cNvSpPr>
              <a:spLocks noChangeAspect="1" noEditPoints="1"/>
            </p:cNvSpPr>
            <p:nvPr/>
          </p:nvSpPr>
          <p:spPr bwMode="auto">
            <a:xfrm>
              <a:off x="3396840" y="667625"/>
              <a:ext cx="480318" cy="48654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accent6"/>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49" name="Oval 48">
            <a:extLst>
              <a:ext uri="{FF2B5EF4-FFF2-40B4-BE49-F238E27FC236}">
                <a16:creationId xmlns:a16="http://schemas.microsoft.com/office/drawing/2014/main" id="{D0F3C717-8101-4307-9AE6-39B44EC08182}"/>
              </a:ext>
            </a:extLst>
          </p:cNvPr>
          <p:cNvSpPr/>
          <p:nvPr/>
        </p:nvSpPr>
        <p:spPr bwMode="auto">
          <a:xfrm>
            <a:off x="587529" y="1945831"/>
            <a:ext cx="494604" cy="494604"/>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0" name="brain_2" title="Icon of a brain with circles and connection lines inside">
            <a:extLst>
              <a:ext uri="{FF2B5EF4-FFF2-40B4-BE49-F238E27FC236}">
                <a16:creationId xmlns:a16="http://schemas.microsoft.com/office/drawing/2014/main" id="{EC56477A-2752-4BAA-9773-0D5D14D93743}"/>
              </a:ext>
            </a:extLst>
          </p:cNvPr>
          <p:cNvSpPr>
            <a:spLocks noChangeAspect="1" noEditPoints="1"/>
          </p:cNvSpPr>
          <p:nvPr/>
        </p:nvSpPr>
        <p:spPr bwMode="auto">
          <a:xfrm>
            <a:off x="632368" y="2057925"/>
            <a:ext cx="402311" cy="269762"/>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2700" cap="sq">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79311069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80A5F26-0356-4A11-8547-5264038FE2E0}"/>
              </a:ext>
            </a:extLst>
          </p:cNvPr>
          <p:cNvSpPr>
            <a:spLocks noGrp="1"/>
          </p:cNvSpPr>
          <p:nvPr>
            <p:ph type="title"/>
          </p:nvPr>
        </p:nvSpPr>
        <p:spPr>
          <a:xfrm>
            <a:off x="588263" y="2596417"/>
            <a:ext cx="3183637" cy="1661993"/>
          </a:xfrm>
        </p:spPr>
        <p:txBody>
          <a:bodyPr/>
          <a:lstStyle/>
          <a:p>
            <a:r>
              <a:rPr lang="en-US" dirty="0">
                <a:solidFill>
                  <a:schemeClr val="bg1"/>
                </a:solidFill>
              </a:rPr>
              <a:t>IMPORTANCE OF CYBER SECURITY</a:t>
            </a:r>
          </a:p>
        </p:txBody>
      </p:sp>
      <p:pic>
        <p:nvPicPr>
          <p:cNvPr id="6" name="Picture 5" descr="A picture containing person, hand&#10;&#10;Description automatically generated">
            <a:extLst>
              <a:ext uri="{FF2B5EF4-FFF2-40B4-BE49-F238E27FC236}">
                <a16:creationId xmlns:a16="http://schemas.microsoft.com/office/drawing/2014/main" id="{4A82ED93-A62B-4BE3-9021-A6EA87FCABBB}"/>
              </a:ext>
            </a:extLst>
          </p:cNvPr>
          <p:cNvPicPr>
            <a:picLocks noChangeAspect="1"/>
          </p:cNvPicPr>
          <p:nvPr/>
        </p:nvPicPr>
        <p:blipFill>
          <a:blip r:embed="rId2"/>
          <a:stretch>
            <a:fillRect/>
          </a:stretch>
        </p:blipFill>
        <p:spPr>
          <a:xfrm>
            <a:off x="4790067" y="1551213"/>
            <a:ext cx="7037125" cy="396457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67031243"/>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B92971C-0FF5-4AA2-AEE5-BD32DCB9B464}"/>
              </a:ext>
            </a:extLst>
          </p:cNvPr>
          <p:cNvGrpSpPr/>
          <p:nvPr/>
        </p:nvGrpSpPr>
        <p:grpSpPr>
          <a:xfrm>
            <a:off x="5738132" y="1386522"/>
            <a:ext cx="6453868" cy="5273755"/>
            <a:chOff x="5738132" y="1386522"/>
            <a:chExt cx="6453868" cy="5273755"/>
          </a:xfrm>
        </p:grpSpPr>
        <p:grpSp>
          <p:nvGrpSpPr>
            <p:cNvPr id="13" name="Group 12">
              <a:extLst>
                <a:ext uri="{FF2B5EF4-FFF2-40B4-BE49-F238E27FC236}">
                  <a16:creationId xmlns:a16="http://schemas.microsoft.com/office/drawing/2014/main" id="{1DA9CD06-2D65-412A-A634-D74DF447D2D0}"/>
                </a:ext>
              </a:extLst>
            </p:cNvPr>
            <p:cNvGrpSpPr/>
            <p:nvPr/>
          </p:nvGrpSpPr>
          <p:grpSpPr>
            <a:xfrm>
              <a:off x="5738132" y="1386522"/>
              <a:ext cx="6453868" cy="5273755"/>
              <a:chOff x="5738132" y="1386522"/>
              <a:chExt cx="6453868" cy="5273755"/>
            </a:xfrm>
          </p:grpSpPr>
          <p:sp>
            <p:nvSpPr>
              <p:cNvPr id="17" name="Rectangle: Rounded Corners 16">
                <a:extLst>
                  <a:ext uri="{FF2B5EF4-FFF2-40B4-BE49-F238E27FC236}">
                    <a16:creationId xmlns:a16="http://schemas.microsoft.com/office/drawing/2014/main" id="{F62C77F8-7150-4D3D-9D95-FBC26CDA5B30}"/>
                  </a:ext>
                </a:extLst>
              </p:cNvPr>
              <p:cNvSpPr/>
              <p:nvPr/>
            </p:nvSpPr>
            <p:spPr bwMode="auto">
              <a:xfrm>
                <a:off x="5976937" y="1627932"/>
                <a:ext cx="6215063" cy="4785567"/>
              </a:xfrm>
              <a:prstGeom prst="roundRect">
                <a:avLst>
                  <a:gd name="adj" fmla="val 1897"/>
                </a:avLst>
              </a:prstGeom>
              <a:solidFill>
                <a:schemeClr val="bg1"/>
              </a:solidFill>
              <a:ln>
                <a:noFill/>
              </a:ln>
              <a:effectLst>
                <a:outerShdw blurRad="114300" dist="254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8" name="Picture 17" descr="A screenshot of a cell phone&#10;&#10;Description automatically generated">
                <a:extLst>
                  <a:ext uri="{FF2B5EF4-FFF2-40B4-BE49-F238E27FC236}">
                    <a16:creationId xmlns:a16="http://schemas.microsoft.com/office/drawing/2014/main" id="{E9D0A343-728C-44C5-9109-0DAB40569C7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24991"/>
              <a:stretch/>
            </p:blipFill>
            <p:spPr>
              <a:xfrm>
                <a:off x="5738132" y="1386522"/>
                <a:ext cx="6453868" cy="5273755"/>
              </a:xfrm>
              <a:prstGeom prst="rect">
                <a:avLst/>
              </a:prstGeom>
            </p:spPr>
          </p:pic>
        </p:grpSp>
        <p:pic>
          <p:nvPicPr>
            <p:cNvPr id="25" name="Picture 24">
              <a:extLst>
                <a:ext uri="{FF2B5EF4-FFF2-40B4-BE49-F238E27FC236}">
                  <a16:creationId xmlns:a16="http://schemas.microsoft.com/office/drawing/2014/main" id="{CCF0F3BD-8A45-43C2-9F38-4F36975C5BD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2987" t="5949" r="24306" b="1589"/>
            <a:stretch/>
          </p:blipFill>
          <p:spPr>
            <a:xfrm>
              <a:off x="6240024" y="1853699"/>
              <a:ext cx="5951976" cy="4280401"/>
            </a:xfrm>
            <a:prstGeom prst="rect">
              <a:avLst/>
            </a:prstGeom>
          </p:spPr>
        </p:pic>
      </p:grpSp>
      <p:sp>
        <p:nvSpPr>
          <p:cNvPr id="3" name="Title 2">
            <a:extLst>
              <a:ext uri="{FF2B5EF4-FFF2-40B4-BE49-F238E27FC236}">
                <a16:creationId xmlns:a16="http://schemas.microsoft.com/office/drawing/2014/main" id="{8DBE24B7-EA3B-4794-A014-D79AE42E13BB}"/>
              </a:ext>
            </a:extLst>
          </p:cNvPr>
          <p:cNvSpPr>
            <a:spLocks noGrp="1"/>
          </p:cNvSpPr>
          <p:nvPr>
            <p:ph type="title"/>
          </p:nvPr>
        </p:nvSpPr>
        <p:spPr>
          <a:xfrm>
            <a:off x="1527175" y="457200"/>
            <a:ext cx="10079608" cy="984885"/>
          </a:xfrm>
        </p:spPr>
        <p:txBody>
          <a:bodyPr/>
          <a:lstStyle/>
          <a:p>
            <a:r>
              <a:rPr lang="en-US" sz="3200" dirty="0"/>
              <a:t>Automate and orchestrate security operations using integrated Azure Logic Apps</a:t>
            </a:r>
          </a:p>
        </p:txBody>
      </p:sp>
      <p:sp>
        <p:nvSpPr>
          <p:cNvPr id="30" name="TextBox 29">
            <a:extLst>
              <a:ext uri="{FF2B5EF4-FFF2-40B4-BE49-F238E27FC236}">
                <a16:creationId xmlns:a16="http://schemas.microsoft.com/office/drawing/2014/main" id="{667B71DC-531B-4EF6-AA69-F677E3C497E1}"/>
              </a:ext>
            </a:extLst>
          </p:cNvPr>
          <p:cNvSpPr txBox="1"/>
          <p:nvPr/>
        </p:nvSpPr>
        <p:spPr>
          <a:xfrm>
            <a:off x="595491" y="2027987"/>
            <a:ext cx="4793207" cy="3034851"/>
          </a:xfrm>
          <a:prstGeom prst="rect">
            <a:avLst/>
          </a:prstGeom>
          <a:noFill/>
        </p:spPr>
        <p:txBody>
          <a:bodyPr wrap="square" lIns="0" tIns="27432" rIns="179285" bIns="143428"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Build automated and scalable playbooks that integrate across tools </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Choose from a library of samples </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Create your own playbooks using 200+ built-in connectors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Trigger a playbook from an alert or </a:t>
            </a:r>
            <a:br>
              <a:rPr kumimoji="0" lang="en-US" sz="1800" b="0" i="0" u="none" strike="noStrike" kern="1200" cap="none" spc="0" normalizeH="0" baseline="0" noProof="0" dirty="0">
                <a:ln>
                  <a:noFill/>
                </a:ln>
                <a:solidFill>
                  <a:srgbClr val="000000"/>
                </a:solidFill>
                <a:effectLst/>
                <a:uLnTx/>
                <a:uFillTx/>
                <a:latin typeface="Segoe UI Semibold"/>
                <a:ea typeface="+mn-ea"/>
                <a:cs typeface="+mn-cs"/>
              </a:rPr>
            </a:b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incident investigation</a:t>
            </a:r>
          </a:p>
        </p:txBody>
      </p:sp>
      <p:grpSp>
        <p:nvGrpSpPr>
          <p:cNvPr id="10" name="Group 9">
            <a:extLst>
              <a:ext uri="{FF2B5EF4-FFF2-40B4-BE49-F238E27FC236}">
                <a16:creationId xmlns:a16="http://schemas.microsoft.com/office/drawing/2014/main" id="{02D43857-DF81-46BF-B80E-01ABA074E44A}"/>
              </a:ext>
            </a:extLst>
          </p:cNvPr>
          <p:cNvGrpSpPr/>
          <p:nvPr/>
        </p:nvGrpSpPr>
        <p:grpSpPr>
          <a:xfrm>
            <a:off x="585217" y="0"/>
            <a:ext cx="745914" cy="1143000"/>
            <a:chOff x="585217" y="0"/>
            <a:chExt cx="745914" cy="1143000"/>
          </a:xfrm>
        </p:grpSpPr>
        <p:grpSp>
          <p:nvGrpSpPr>
            <p:cNvPr id="12" name="Group 11">
              <a:extLst>
                <a:ext uri="{FF2B5EF4-FFF2-40B4-BE49-F238E27FC236}">
                  <a16:creationId xmlns:a16="http://schemas.microsoft.com/office/drawing/2014/main" id="{BA3D630D-DD17-4AD8-93E6-DEB1E66A7287}"/>
                </a:ext>
              </a:extLst>
            </p:cNvPr>
            <p:cNvGrpSpPr/>
            <p:nvPr/>
          </p:nvGrpSpPr>
          <p:grpSpPr>
            <a:xfrm>
              <a:off x="585217" y="0"/>
              <a:ext cx="745914" cy="1143000"/>
              <a:chOff x="490749" y="2984912"/>
              <a:chExt cx="1872140" cy="2557382"/>
            </a:xfrm>
          </p:grpSpPr>
          <p:sp>
            <p:nvSpPr>
              <p:cNvPr id="15" name="04R">
                <a:extLst>
                  <a:ext uri="{FF2B5EF4-FFF2-40B4-BE49-F238E27FC236}">
                    <a16:creationId xmlns:a16="http://schemas.microsoft.com/office/drawing/2014/main" id="{48975D1E-BDE7-4370-A670-81AAD523024B}"/>
                  </a:ext>
                </a:extLst>
              </p:cNvPr>
              <p:cNvSpPr/>
              <p:nvPr/>
            </p:nvSpPr>
            <p:spPr bwMode="auto">
              <a:xfrm>
                <a:off x="490749" y="2984912"/>
                <a:ext cx="1872140" cy="2557382"/>
              </a:xfrm>
              <a:prstGeom prst="rect">
                <a:avLst/>
              </a:prstGeom>
              <a:solidFill>
                <a:srgbClr val="FFFFFF"/>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6" name="04R">
                <a:extLst>
                  <a:ext uri="{FF2B5EF4-FFF2-40B4-BE49-F238E27FC236}">
                    <a16:creationId xmlns:a16="http://schemas.microsoft.com/office/drawing/2014/main" id="{9E0BEE8F-AA24-40CF-8DE8-9F6F8081D5FF}"/>
                  </a:ext>
                </a:extLst>
              </p:cNvPr>
              <p:cNvSpPr/>
              <p:nvPr/>
            </p:nvSpPr>
            <p:spPr bwMode="auto">
              <a:xfrm flipV="1">
                <a:off x="490749" y="5418124"/>
                <a:ext cx="1872140" cy="124170"/>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4"/>
                  </a:solidFill>
                  <a:effectLst/>
                  <a:uLnTx/>
                  <a:uFillTx/>
                  <a:latin typeface="Segoe UI"/>
                  <a:ea typeface="+mn-ea"/>
                  <a:cs typeface="Segoe UI" pitchFamily="34" charset="0"/>
                </a:endParaRPr>
              </a:p>
            </p:txBody>
          </p:sp>
        </p:grpSp>
        <p:sp>
          <p:nvSpPr>
            <p:cNvPr id="14" name="Rectangle 13">
              <a:extLst>
                <a:ext uri="{FF2B5EF4-FFF2-40B4-BE49-F238E27FC236}">
                  <a16:creationId xmlns:a16="http://schemas.microsoft.com/office/drawing/2014/main" id="{34A9308F-7D15-4A67-9581-94A6338125F8}"/>
                </a:ext>
              </a:extLst>
            </p:cNvPr>
            <p:cNvSpPr/>
            <p:nvPr/>
          </p:nvSpPr>
          <p:spPr bwMode="auto">
            <a:xfrm>
              <a:off x="585217" y="466001"/>
              <a:ext cx="745914" cy="483642"/>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a:ln>
                    <a:noFill/>
                  </a:ln>
                  <a:solidFill>
                    <a:srgbClr val="0078D4"/>
                  </a:solidFill>
                  <a:effectLst/>
                  <a:uLnTx/>
                  <a:uFillTx/>
                  <a:latin typeface="Segoe UI Semibold"/>
                  <a:ea typeface="+mn-ea"/>
                  <a:cs typeface="Segoe UI" pitchFamily="34" charset="0"/>
                </a:rPr>
                <a:t>10</a:t>
              </a:r>
            </a:p>
          </p:txBody>
        </p:sp>
      </p:grpSp>
    </p:spTree>
    <p:extLst>
      <p:ext uri="{BB962C8B-B14F-4D97-AF65-F5344CB8AC3E}">
        <p14:creationId xmlns:p14="http://schemas.microsoft.com/office/powerpoint/2010/main" val="1954435795"/>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2CFC79-E02D-4686-A0AE-F737BBCBE288}"/>
              </a:ext>
            </a:extLst>
          </p:cNvPr>
          <p:cNvPicPr>
            <a:picLocks noChangeAspect="1"/>
          </p:cNvPicPr>
          <p:nvPr/>
        </p:nvPicPr>
        <p:blipFill>
          <a:blip r:embed="rId2"/>
          <a:stretch>
            <a:fillRect/>
          </a:stretch>
        </p:blipFill>
        <p:spPr>
          <a:xfrm>
            <a:off x="121355" y="68263"/>
            <a:ext cx="11949289" cy="6721475"/>
          </a:xfrm>
          <a:prstGeom prst="rect">
            <a:avLst/>
          </a:prstGeom>
          <a:noFill/>
        </p:spPr>
      </p:pic>
    </p:spTree>
    <p:extLst>
      <p:ext uri="{BB962C8B-B14F-4D97-AF65-F5344CB8AC3E}">
        <p14:creationId xmlns:p14="http://schemas.microsoft.com/office/powerpoint/2010/main" val="72759712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6FE0F-5732-40D0-BB39-CD245F03B27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52F3CC7-B68B-4109-8401-C3976A605803}"/>
              </a:ext>
            </a:extLst>
          </p:cNvPr>
          <p:cNvSpPr>
            <a:spLocks noGrp="1"/>
          </p:cNvSpPr>
          <p:nvPr>
            <p:ph type="body" sz="quarter" idx="12"/>
          </p:nvPr>
        </p:nvSpPr>
        <p:spPr/>
        <p:txBody>
          <a:bodyPr/>
          <a:lstStyle/>
          <a:p>
            <a:endParaRPr lang="en-US"/>
          </a:p>
        </p:txBody>
      </p:sp>
      <p:pic>
        <p:nvPicPr>
          <p:cNvPr id="5" name="Picture 4">
            <a:extLst>
              <a:ext uri="{FF2B5EF4-FFF2-40B4-BE49-F238E27FC236}">
                <a16:creationId xmlns:a16="http://schemas.microsoft.com/office/drawing/2014/main" id="{D259A684-3721-49A5-8B65-D28D2E4483E9}"/>
              </a:ext>
            </a:extLst>
          </p:cNvPr>
          <p:cNvPicPr>
            <a:picLocks noChangeAspect="1"/>
          </p:cNvPicPr>
          <p:nvPr/>
        </p:nvPicPr>
        <p:blipFill>
          <a:blip r:embed="rId2"/>
          <a:stretch>
            <a:fillRect/>
          </a:stretch>
        </p:blipFill>
        <p:spPr>
          <a:xfrm>
            <a:off x="0" y="0"/>
            <a:ext cx="12191999" cy="6857999"/>
          </a:xfrm>
          <a:prstGeom prst="rect">
            <a:avLst/>
          </a:prstGeom>
        </p:spPr>
      </p:pic>
    </p:spTree>
    <p:extLst>
      <p:ext uri="{BB962C8B-B14F-4D97-AF65-F5344CB8AC3E}">
        <p14:creationId xmlns:p14="http://schemas.microsoft.com/office/powerpoint/2010/main" val="3796297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825CCB-5E7F-21BE-F344-7260DD65D2C8}"/>
              </a:ext>
            </a:extLst>
          </p:cNvPr>
          <p:cNvPicPr>
            <a:picLocks noChangeAspect="1"/>
          </p:cNvPicPr>
          <p:nvPr/>
        </p:nvPicPr>
        <p:blipFill>
          <a:blip r:embed="rId3"/>
          <a:stretch>
            <a:fillRect/>
          </a:stretch>
        </p:blipFill>
        <p:spPr>
          <a:xfrm>
            <a:off x="353086" y="995881"/>
            <a:ext cx="11570328" cy="5445660"/>
          </a:xfrm>
          <a:prstGeom prst="rect">
            <a:avLst/>
          </a:prstGeom>
        </p:spPr>
      </p:pic>
      <p:sp>
        <p:nvSpPr>
          <p:cNvPr id="4" name="Title 1">
            <a:extLst>
              <a:ext uri="{FF2B5EF4-FFF2-40B4-BE49-F238E27FC236}">
                <a16:creationId xmlns:a16="http://schemas.microsoft.com/office/drawing/2014/main" id="{D76D5C68-1F4E-992E-10C9-57DB4C5E802F}"/>
              </a:ext>
            </a:extLst>
          </p:cNvPr>
          <p:cNvSpPr txBox="1">
            <a:spLocks/>
          </p:cNvSpPr>
          <p:nvPr/>
        </p:nvSpPr>
        <p:spPr>
          <a:xfrm>
            <a:off x="588263" y="233318"/>
            <a:ext cx="11018520" cy="553998"/>
          </a:xfrm>
          <a:prstGeom prst="rect">
            <a:avLst/>
          </a:prstGeom>
        </p:spPr>
        <p:txBody>
          <a:bodyPr anchor="ctr">
            <a:normAutofit fontScale="97500" lnSpcReduction="10000"/>
          </a:bodyPr>
          <a:lstStyle>
            <a:lvl1pPr algn="l" defTabSz="914225"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a:lstStyle>
          <a:p>
            <a:pPr algn="ctr"/>
            <a:r>
              <a:rPr lang="en-US" dirty="0"/>
              <a:t>Sentinel Pricing Models</a:t>
            </a:r>
          </a:p>
        </p:txBody>
      </p:sp>
    </p:spTree>
    <p:extLst>
      <p:ext uri="{BB962C8B-B14F-4D97-AF65-F5344CB8AC3E}">
        <p14:creationId xmlns:p14="http://schemas.microsoft.com/office/powerpoint/2010/main" val="303694298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FE69514-9EAB-4B65-82AB-B3986287C9EF}"/>
              </a:ext>
            </a:extLst>
          </p:cNvPr>
          <p:cNvSpPr/>
          <p:nvPr/>
        </p:nvSpPr>
        <p:spPr>
          <a:xfrm>
            <a:off x="2291910" y="2495760"/>
            <a:ext cx="7253288" cy="2554545"/>
          </a:xfrm>
          <a:prstGeom prst="rect">
            <a:avLst/>
          </a:prstGeom>
        </p:spPr>
        <p:txBody>
          <a:bodyPr wrap="square"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100" normalizeH="0" baseline="0" noProof="0" dirty="0">
                <a:ln>
                  <a:noFill/>
                </a:ln>
                <a:solidFill>
                  <a:srgbClr val="0078D4"/>
                </a:solidFill>
                <a:effectLst/>
                <a:uLnTx/>
                <a:uFillTx/>
                <a:latin typeface="Segoe UI Semibold"/>
                <a:ea typeface="+mn-ea"/>
                <a:cs typeface="+mn-cs"/>
              </a:rPr>
              <a:t>Azure Activity Logs, Office 365 Activity Logs, Alerts from Microsoft Threat Protection are available at no cost.</a:t>
            </a:r>
          </a:p>
        </p:txBody>
      </p:sp>
      <p:sp>
        <p:nvSpPr>
          <p:cNvPr id="2" name="Title 1">
            <a:extLst>
              <a:ext uri="{FF2B5EF4-FFF2-40B4-BE49-F238E27FC236}">
                <a16:creationId xmlns:a16="http://schemas.microsoft.com/office/drawing/2014/main" id="{15CBE907-7C81-1C59-FC81-BDCC46D62399}"/>
              </a:ext>
            </a:extLst>
          </p:cNvPr>
          <p:cNvSpPr txBox="1">
            <a:spLocks/>
          </p:cNvSpPr>
          <p:nvPr/>
        </p:nvSpPr>
        <p:spPr>
          <a:xfrm>
            <a:off x="217071" y="332906"/>
            <a:ext cx="11018520" cy="553998"/>
          </a:xfrm>
          <a:prstGeom prst="rect">
            <a:avLst/>
          </a:prstGeom>
        </p:spPr>
        <p:txBody>
          <a:bodyPr anchor="ctr">
            <a:normAutofit fontScale="97500" lnSpcReduction="10000"/>
          </a:bodyPr>
          <a:lstStyle>
            <a:lvl1pPr algn="l" defTabSz="914225"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a:lstStyle>
          <a:p>
            <a:pPr algn="ctr"/>
            <a:r>
              <a:rPr lang="en-US" dirty="0"/>
              <a:t>Sentinel Pricing Models</a:t>
            </a:r>
          </a:p>
        </p:txBody>
      </p:sp>
    </p:spTree>
    <p:extLst>
      <p:ext uri="{BB962C8B-B14F-4D97-AF65-F5344CB8AC3E}">
        <p14:creationId xmlns:p14="http://schemas.microsoft.com/office/powerpoint/2010/main" val="252049152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2C335-9E4B-EF8B-F8CB-0F34E65D4E8B}"/>
              </a:ext>
            </a:extLst>
          </p:cNvPr>
          <p:cNvSpPr>
            <a:spLocks noGrp="1"/>
          </p:cNvSpPr>
          <p:nvPr>
            <p:ph type="title"/>
          </p:nvPr>
        </p:nvSpPr>
        <p:spPr>
          <a:xfrm>
            <a:off x="1277088" y="10408"/>
            <a:ext cx="9637824" cy="632726"/>
          </a:xfrm>
        </p:spPr>
        <p:txBody>
          <a:bodyPr vert="horz" lIns="91440" tIns="45720" rIns="91440" bIns="45720" rtlCol="0" anchor="ctr">
            <a:normAutofit fontScale="90000"/>
          </a:bodyPr>
          <a:lstStyle/>
          <a:p>
            <a:pPr defTabSz="914400"/>
            <a:r>
              <a:rPr kumimoji="0" lang="en-US" sz="4400" b="0" i="0" u="none" strike="noStrike" kern="1200" cap="none" spc="0" normalizeH="0" baseline="0" noProof="0" dirty="0">
                <a:ln>
                  <a:noFill/>
                </a:ln>
                <a:solidFill>
                  <a:schemeClr val="tx1">
                    <a:lumMod val="85000"/>
                    <a:lumOff val="15000"/>
                  </a:schemeClr>
                </a:solidFill>
                <a:effectLst/>
                <a:uLnTx/>
                <a:uFillTx/>
                <a:latin typeface="+mj-lt"/>
                <a:ea typeface="+mj-ea"/>
                <a:cs typeface="+mj-cs"/>
              </a:rPr>
              <a:t>What is RoboMate Cloud Automation?</a:t>
            </a:r>
            <a:endParaRPr lang="en-US" sz="4400" kern="1200" dirty="0">
              <a:solidFill>
                <a:schemeClr val="tx1">
                  <a:lumMod val="85000"/>
                  <a:lumOff val="15000"/>
                </a:schemeClr>
              </a:solidFill>
              <a:latin typeface="+mj-lt"/>
              <a:ea typeface="+mj-ea"/>
              <a:cs typeface="+mj-cs"/>
            </a:endParaRPr>
          </a:p>
        </p:txBody>
      </p:sp>
      <p:sp>
        <p:nvSpPr>
          <p:cNvPr id="3" name="Content Placeholder 2">
            <a:extLst>
              <a:ext uri="{FF2B5EF4-FFF2-40B4-BE49-F238E27FC236}">
                <a16:creationId xmlns:a16="http://schemas.microsoft.com/office/drawing/2014/main" id="{499F55EE-603C-2DF0-F46E-E62DAB0C43A6}"/>
              </a:ext>
            </a:extLst>
          </p:cNvPr>
          <p:cNvSpPr>
            <a:spLocks noGrp="1"/>
          </p:cNvSpPr>
          <p:nvPr>
            <p:ph sz="quarter" idx="10"/>
          </p:nvPr>
        </p:nvSpPr>
        <p:spPr>
          <a:xfrm>
            <a:off x="353963" y="1101215"/>
            <a:ext cx="6705598" cy="3420773"/>
          </a:xfrm>
        </p:spPr>
        <p:txBody>
          <a:bodyPr vert="horz" lIns="91440" tIns="45720" rIns="91440" bIns="45720" rtlCol="0" anchor="ctr">
            <a:normAutofit/>
          </a:bodyPr>
          <a:lstStyle/>
          <a:p>
            <a:pPr marL="285750" lvl="0" indent="-228600" defTabSz="914400">
              <a:spcBef>
                <a:spcPts val="0"/>
              </a:spcBef>
              <a:buClrTx/>
              <a:buSzTx/>
              <a:defRPr/>
            </a:pPr>
            <a:r>
              <a:rPr kumimoji="0" lang="en-US" sz="2000" b="0" i="0" u="none" strike="noStrike" cap="none" spc="0" normalizeH="0" baseline="0" noProof="0" dirty="0">
                <a:ln>
                  <a:noFill/>
                </a:ln>
                <a:solidFill>
                  <a:schemeClr val="tx1"/>
                </a:solidFill>
                <a:effectLst/>
                <a:uLnTx/>
                <a:uFillTx/>
              </a:rPr>
              <a:t>RoboMate is a UI based cloud automation desktop tool that integrates multiple code languages, providing</a:t>
            </a:r>
            <a:r>
              <a:rPr lang="en-US" sz="2000" dirty="0">
                <a:solidFill>
                  <a:schemeClr val="tx1"/>
                </a:solidFill>
              </a:rPr>
              <a:t> cloud engineers a day-to-day cloud operation tool supporting Azure , AWS , OCI and Office 365.</a:t>
            </a:r>
            <a:endParaRPr lang="en-US" sz="1700" dirty="0">
              <a:solidFill>
                <a:schemeClr val="tx1"/>
              </a:solidFill>
            </a:endParaRPr>
          </a:p>
          <a:p>
            <a:pPr marL="285750" marR="0" lvl="0" indent="-228600" defTabSz="914400" fontAlgn="auto">
              <a:lnSpc>
                <a:spcPct val="100000"/>
              </a:lnSpc>
              <a:spcBef>
                <a:spcPts val="0"/>
              </a:spcBef>
              <a:spcAft>
                <a:spcPts val="0"/>
              </a:spcAft>
              <a:buClrTx/>
              <a:buSzTx/>
              <a:tabLst/>
              <a:defRPr/>
            </a:pPr>
            <a:endParaRPr lang="en-US" sz="1700" dirty="0">
              <a:solidFill>
                <a:schemeClr val="tx1"/>
              </a:solidFill>
            </a:endParaRPr>
          </a:p>
          <a:p>
            <a:pPr marL="285750" indent="-228600" defTabSz="914400">
              <a:spcBef>
                <a:spcPts val="0"/>
              </a:spcBef>
              <a:buClrTx/>
              <a:buSzTx/>
              <a:defRPr/>
            </a:pPr>
            <a:r>
              <a:rPr kumimoji="0" lang="en-US" sz="2000" b="0" i="0" u="none" strike="noStrike" cap="none" spc="0" normalizeH="0" baseline="0" noProof="0" dirty="0">
                <a:ln>
                  <a:noFill/>
                </a:ln>
                <a:solidFill>
                  <a:schemeClr val="tx1"/>
                </a:solidFill>
                <a:effectLst/>
                <a:uLnTx/>
                <a:uFillTx/>
              </a:rPr>
              <a:t>RoboMate is designed to assess cloud environments for Resources, Identity &amp; Security, Cost Analysis, Charts</a:t>
            </a:r>
            <a:r>
              <a:rPr lang="en-US" sz="2000" dirty="0">
                <a:solidFill>
                  <a:schemeClr val="tx1"/>
                </a:solidFill>
              </a:rPr>
              <a:t> and wide options of reports</a:t>
            </a:r>
          </a:p>
          <a:p>
            <a:pPr marL="57150" indent="0" defTabSz="914400">
              <a:spcBef>
                <a:spcPts val="0"/>
              </a:spcBef>
              <a:buClrTx/>
              <a:buSzTx/>
              <a:buNone/>
              <a:defRPr/>
            </a:pPr>
            <a:endParaRPr kumimoji="0" lang="en-US" sz="2000" b="0" i="0" u="none" strike="noStrike" cap="none" spc="0" normalizeH="0" baseline="0" noProof="0" dirty="0">
              <a:ln>
                <a:noFill/>
              </a:ln>
              <a:solidFill>
                <a:schemeClr val="tx1"/>
              </a:solidFill>
              <a:effectLst/>
              <a:uLnTx/>
              <a:uFillTx/>
            </a:endParaRPr>
          </a:p>
          <a:p>
            <a:pPr marL="57150" indent="0" defTabSz="914400">
              <a:spcBef>
                <a:spcPts val="0"/>
              </a:spcBef>
              <a:buClrTx/>
              <a:buSzTx/>
              <a:buNone/>
              <a:defRPr/>
            </a:pPr>
            <a:endParaRPr kumimoji="0" lang="en-US" sz="2000" b="0" i="0" u="none" strike="noStrike" cap="none" spc="0" normalizeH="0" baseline="0" noProof="0" dirty="0">
              <a:ln>
                <a:noFill/>
              </a:ln>
              <a:solidFill>
                <a:schemeClr val="tx1"/>
              </a:solidFill>
              <a:effectLst/>
              <a:uLnTx/>
              <a:uFillTx/>
            </a:endParaRPr>
          </a:p>
        </p:txBody>
      </p:sp>
      <p:pic>
        <p:nvPicPr>
          <p:cNvPr id="4" name="Picture 3">
            <a:extLst>
              <a:ext uri="{FF2B5EF4-FFF2-40B4-BE49-F238E27FC236}">
                <a16:creationId xmlns:a16="http://schemas.microsoft.com/office/drawing/2014/main" id="{37E5AF7C-E1B9-F8ED-9250-410C174608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7935" y="0"/>
            <a:ext cx="934065" cy="830739"/>
          </a:xfrm>
          <a:prstGeom prst="rect">
            <a:avLst/>
          </a:prstGeom>
        </p:spPr>
      </p:pic>
      <p:sp>
        <p:nvSpPr>
          <p:cNvPr id="6" name="Content Placeholder 2">
            <a:extLst>
              <a:ext uri="{FF2B5EF4-FFF2-40B4-BE49-F238E27FC236}">
                <a16:creationId xmlns:a16="http://schemas.microsoft.com/office/drawing/2014/main" id="{DDDF3BC2-8123-354A-1A0F-B43B47DD5396}"/>
              </a:ext>
            </a:extLst>
          </p:cNvPr>
          <p:cNvSpPr txBox="1">
            <a:spLocks/>
          </p:cNvSpPr>
          <p:nvPr/>
        </p:nvSpPr>
        <p:spPr>
          <a:xfrm>
            <a:off x="353963" y="3074670"/>
            <a:ext cx="6705598" cy="4712541"/>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285750" indent="-228600" defTabSz="914400">
              <a:spcBef>
                <a:spcPts val="0"/>
              </a:spcBef>
              <a:buClrTx/>
              <a:buSzTx/>
              <a:defRPr/>
            </a:pPr>
            <a:r>
              <a:rPr lang="en-US" sz="2000" dirty="0">
                <a:solidFill>
                  <a:schemeClr val="tx1"/>
                </a:solidFill>
              </a:rPr>
              <a:t>RoboMate was built to streamline deployment scenarios, with a lot of options using the Cloud Well-Architected Frameworks , Cybersecurity Reference Architectures and Security best practices, with no code skills covering cloud Compute , Networking , Monitoring , Cost and Security..</a:t>
            </a:r>
          </a:p>
          <a:p>
            <a:pPr marL="285750" indent="-228600" defTabSz="914400">
              <a:spcBef>
                <a:spcPts val="0"/>
              </a:spcBef>
              <a:buClrTx/>
              <a:buSzTx/>
              <a:defRPr/>
            </a:pPr>
            <a:endParaRPr lang="en-US" sz="2000" dirty="0">
              <a:solidFill>
                <a:schemeClr val="tx1"/>
              </a:solidFill>
            </a:endParaRPr>
          </a:p>
          <a:p>
            <a:pPr marL="57150" indent="0" defTabSz="914400">
              <a:spcBef>
                <a:spcPts val="0"/>
              </a:spcBef>
              <a:buClrTx/>
              <a:buSzTx/>
              <a:buFont typeface="Wingdings 3" charset="2"/>
              <a:buNone/>
              <a:defRPr/>
            </a:pPr>
            <a:endParaRPr lang="en-US" sz="2000" dirty="0">
              <a:solidFill>
                <a:schemeClr val="tx1"/>
              </a:solidFill>
            </a:endParaRPr>
          </a:p>
        </p:txBody>
      </p:sp>
    </p:spTree>
    <p:extLst>
      <p:ext uri="{BB962C8B-B14F-4D97-AF65-F5344CB8AC3E}">
        <p14:creationId xmlns:p14="http://schemas.microsoft.com/office/powerpoint/2010/main" val="1324291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CC193-DD94-42EA-B7F2-D07334725DA8}"/>
              </a:ext>
            </a:extLst>
          </p:cNvPr>
          <p:cNvSpPr>
            <a:spLocks noGrp="1"/>
          </p:cNvSpPr>
          <p:nvPr>
            <p:ph type="title"/>
          </p:nvPr>
        </p:nvSpPr>
        <p:spPr>
          <a:xfrm>
            <a:off x="588263" y="84841"/>
            <a:ext cx="11018520" cy="521247"/>
          </a:xfrm>
        </p:spPr>
        <p:txBody>
          <a:bodyPr anchor="ctr">
            <a:normAutofit fontScale="90000"/>
          </a:bodyPr>
          <a:lstStyle/>
          <a:p>
            <a:pPr algn="ctr"/>
            <a:r>
              <a:rPr lang="en-US" dirty="0"/>
              <a:t>Our powerful ability to deploy Microsoft Sentinel</a:t>
            </a:r>
          </a:p>
        </p:txBody>
      </p:sp>
      <p:grpSp>
        <p:nvGrpSpPr>
          <p:cNvPr id="7" name="Group 6">
            <a:extLst>
              <a:ext uri="{FF2B5EF4-FFF2-40B4-BE49-F238E27FC236}">
                <a16:creationId xmlns:a16="http://schemas.microsoft.com/office/drawing/2014/main" id="{BD6CED8C-1574-4BE1-29E1-6B995E859075}"/>
              </a:ext>
            </a:extLst>
          </p:cNvPr>
          <p:cNvGrpSpPr/>
          <p:nvPr/>
        </p:nvGrpSpPr>
        <p:grpSpPr>
          <a:xfrm>
            <a:off x="1706252" y="1706252"/>
            <a:ext cx="8316153" cy="4762446"/>
            <a:chOff x="4599494" y="2717391"/>
            <a:chExt cx="6355971" cy="3881936"/>
          </a:xfrm>
        </p:grpSpPr>
        <p:sp>
          <p:nvSpPr>
            <p:cNvPr id="8" name="Oval 7">
              <a:extLst>
                <a:ext uri="{FF2B5EF4-FFF2-40B4-BE49-F238E27FC236}">
                  <a16:creationId xmlns:a16="http://schemas.microsoft.com/office/drawing/2014/main" id="{818F0FE0-989A-B176-D217-5623D775BBCE}"/>
                </a:ext>
              </a:extLst>
            </p:cNvPr>
            <p:cNvSpPr/>
            <p:nvPr/>
          </p:nvSpPr>
          <p:spPr>
            <a:xfrm>
              <a:off x="4599494" y="2717391"/>
              <a:ext cx="841452" cy="841452"/>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9" name="Rectangle 8" descr="Gears">
              <a:extLst>
                <a:ext uri="{FF2B5EF4-FFF2-40B4-BE49-F238E27FC236}">
                  <a16:creationId xmlns:a16="http://schemas.microsoft.com/office/drawing/2014/main" id="{F51DC2F5-0BA6-9BF8-6C52-157BEAD38B3F}"/>
                </a:ext>
              </a:extLst>
            </p:cNvPr>
            <p:cNvSpPr/>
            <p:nvPr/>
          </p:nvSpPr>
          <p:spPr>
            <a:xfrm>
              <a:off x="4776199" y="2894096"/>
              <a:ext cx="488042" cy="48804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0" name="Freeform: Shape 9">
              <a:extLst>
                <a:ext uri="{FF2B5EF4-FFF2-40B4-BE49-F238E27FC236}">
                  <a16:creationId xmlns:a16="http://schemas.microsoft.com/office/drawing/2014/main" id="{C15DEF86-2AA4-9347-1CC2-AC816BA786B9}"/>
                </a:ext>
              </a:extLst>
            </p:cNvPr>
            <p:cNvSpPr/>
            <p:nvPr/>
          </p:nvSpPr>
          <p:spPr>
            <a:xfrm>
              <a:off x="5621257" y="2717391"/>
              <a:ext cx="1983423" cy="841452"/>
            </a:xfrm>
            <a:custGeom>
              <a:avLst/>
              <a:gdLst>
                <a:gd name="connsiteX0" fmla="*/ 0 w 1983423"/>
                <a:gd name="connsiteY0" fmla="*/ 0 h 841452"/>
                <a:gd name="connsiteX1" fmla="*/ 1983423 w 1983423"/>
                <a:gd name="connsiteY1" fmla="*/ 0 h 841452"/>
                <a:gd name="connsiteX2" fmla="*/ 1983423 w 1983423"/>
                <a:gd name="connsiteY2" fmla="*/ 841452 h 841452"/>
                <a:gd name="connsiteX3" fmla="*/ 0 w 1983423"/>
                <a:gd name="connsiteY3" fmla="*/ 841452 h 841452"/>
                <a:gd name="connsiteX4" fmla="*/ 0 w 1983423"/>
                <a:gd name="connsiteY4" fmla="*/ 0 h 841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3423" h="841452">
                  <a:moveTo>
                    <a:pt x="0" y="0"/>
                  </a:moveTo>
                  <a:lnTo>
                    <a:pt x="1983423" y="0"/>
                  </a:lnTo>
                  <a:lnTo>
                    <a:pt x="1983423" y="841452"/>
                  </a:lnTo>
                  <a:lnTo>
                    <a:pt x="0" y="84145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dirty="0"/>
                <a:t>ROBOMATE is an automation tool used to deploy, update and manage production environments in a few clicks</a:t>
              </a:r>
            </a:p>
          </p:txBody>
        </p:sp>
        <p:sp>
          <p:nvSpPr>
            <p:cNvPr id="11" name="Oval 10">
              <a:extLst>
                <a:ext uri="{FF2B5EF4-FFF2-40B4-BE49-F238E27FC236}">
                  <a16:creationId xmlns:a16="http://schemas.microsoft.com/office/drawing/2014/main" id="{0AAFE0ED-6C91-CC8C-7772-0798BF6B47B1}"/>
                </a:ext>
              </a:extLst>
            </p:cNvPr>
            <p:cNvSpPr/>
            <p:nvPr/>
          </p:nvSpPr>
          <p:spPr>
            <a:xfrm>
              <a:off x="7950278" y="2717391"/>
              <a:ext cx="841452" cy="841452"/>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2" name="Rectangle 11" descr="Stopwatch">
              <a:extLst>
                <a:ext uri="{FF2B5EF4-FFF2-40B4-BE49-F238E27FC236}">
                  <a16:creationId xmlns:a16="http://schemas.microsoft.com/office/drawing/2014/main" id="{D3DE6948-278B-D76D-7E4F-14DB96C29907}"/>
                </a:ext>
              </a:extLst>
            </p:cNvPr>
            <p:cNvSpPr/>
            <p:nvPr/>
          </p:nvSpPr>
          <p:spPr>
            <a:xfrm>
              <a:off x="8126983" y="2894096"/>
              <a:ext cx="488042" cy="488042"/>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3" name="Freeform: Shape 12">
              <a:extLst>
                <a:ext uri="{FF2B5EF4-FFF2-40B4-BE49-F238E27FC236}">
                  <a16:creationId xmlns:a16="http://schemas.microsoft.com/office/drawing/2014/main" id="{81361CB2-7239-0C02-52FD-97DCAB7771D2}"/>
                </a:ext>
              </a:extLst>
            </p:cNvPr>
            <p:cNvSpPr/>
            <p:nvPr/>
          </p:nvSpPr>
          <p:spPr>
            <a:xfrm>
              <a:off x="8972042" y="2717391"/>
              <a:ext cx="1983423" cy="841452"/>
            </a:xfrm>
            <a:custGeom>
              <a:avLst/>
              <a:gdLst>
                <a:gd name="connsiteX0" fmla="*/ 0 w 1983423"/>
                <a:gd name="connsiteY0" fmla="*/ 0 h 841452"/>
                <a:gd name="connsiteX1" fmla="*/ 1983423 w 1983423"/>
                <a:gd name="connsiteY1" fmla="*/ 0 h 841452"/>
                <a:gd name="connsiteX2" fmla="*/ 1983423 w 1983423"/>
                <a:gd name="connsiteY2" fmla="*/ 841452 h 841452"/>
                <a:gd name="connsiteX3" fmla="*/ 0 w 1983423"/>
                <a:gd name="connsiteY3" fmla="*/ 841452 h 841452"/>
                <a:gd name="connsiteX4" fmla="*/ 0 w 1983423"/>
                <a:gd name="connsiteY4" fmla="*/ 0 h 841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3423" h="841452">
                  <a:moveTo>
                    <a:pt x="0" y="0"/>
                  </a:moveTo>
                  <a:lnTo>
                    <a:pt x="1983423" y="0"/>
                  </a:lnTo>
                  <a:lnTo>
                    <a:pt x="1983423" y="841452"/>
                  </a:lnTo>
                  <a:lnTo>
                    <a:pt x="0" y="84145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a:t>ROBOMATE saves a huge time consuming</a:t>
              </a:r>
            </a:p>
          </p:txBody>
        </p:sp>
        <p:sp>
          <p:nvSpPr>
            <p:cNvPr id="14" name="Oval 13">
              <a:extLst>
                <a:ext uri="{FF2B5EF4-FFF2-40B4-BE49-F238E27FC236}">
                  <a16:creationId xmlns:a16="http://schemas.microsoft.com/office/drawing/2014/main" id="{3AD62B6A-AD89-CBA8-46D3-72AE920A7682}"/>
                </a:ext>
              </a:extLst>
            </p:cNvPr>
            <p:cNvSpPr/>
            <p:nvPr/>
          </p:nvSpPr>
          <p:spPr>
            <a:xfrm>
              <a:off x="4599494" y="4237633"/>
              <a:ext cx="841452" cy="841452"/>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5" name="Rectangle 14" descr="Users">
              <a:extLst>
                <a:ext uri="{FF2B5EF4-FFF2-40B4-BE49-F238E27FC236}">
                  <a16:creationId xmlns:a16="http://schemas.microsoft.com/office/drawing/2014/main" id="{C20DB271-978F-87FC-3448-F3C668E33492}"/>
                </a:ext>
              </a:extLst>
            </p:cNvPr>
            <p:cNvSpPr/>
            <p:nvPr/>
          </p:nvSpPr>
          <p:spPr>
            <a:xfrm>
              <a:off x="4776199" y="4414338"/>
              <a:ext cx="488042" cy="488042"/>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6" name="Freeform: Shape 15">
              <a:extLst>
                <a:ext uri="{FF2B5EF4-FFF2-40B4-BE49-F238E27FC236}">
                  <a16:creationId xmlns:a16="http://schemas.microsoft.com/office/drawing/2014/main" id="{DA69D215-3CCE-240B-919B-41AEE567BE8A}"/>
                </a:ext>
              </a:extLst>
            </p:cNvPr>
            <p:cNvSpPr/>
            <p:nvPr/>
          </p:nvSpPr>
          <p:spPr>
            <a:xfrm>
              <a:off x="5621257" y="4237633"/>
              <a:ext cx="1983423" cy="841452"/>
            </a:xfrm>
            <a:custGeom>
              <a:avLst/>
              <a:gdLst>
                <a:gd name="connsiteX0" fmla="*/ 0 w 1983423"/>
                <a:gd name="connsiteY0" fmla="*/ 0 h 841452"/>
                <a:gd name="connsiteX1" fmla="*/ 1983423 w 1983423"/>
                <a:gd name="connsiteY1" fmla="*/ 0 h 841452"/>
                <a:gd name="connsiteX2" fmla="*/ 1983423 w 1983423"/>
                <a:gd name="connsiteY2" fmla="*/ 841452 h 841452"/>
                <a:gd name="connsiteX3" fmla="*/ 0 w 1983423"/>
                <a:gd name="connsiteY3" fmla="*/ 841452 h 841452"/>
                <a:gd name="connsiteX4" fmla="*/ 0 w 1983423"/>
                <a:gd name="connsiteY4" fmla="*/ 0 h 841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3423" h="841452">
                  <a:moveTo>
                    <a:pt x="0" y="0"/>
                  </a:moveTo>
                  <a:lnTo>
                    <a:pt x="1983423" y="0"/>
                  </a:lnTo>
                  <a:lnTo>
                    <a:pt x="1983423" y="841452"/>
                  </a:lnTo>
                  <a:lnTo>
                    <a:pt x="0" y="84145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dirty="0"/>
                <a:t>ROBOMATE reduces human errors in deploying resources</a:t>
              </a:r>
            </a:p>
          </p:txBody>
        </p:sp>
        <p:sp>
          <p:nvSpPr>
            <p:cNvPr id="17" name="Oval 16">
              <a:extLst>
                <a:ext uri="{FF2B5EF4-FFF2-40B4-BE49-F238E27FC236}">
                  <a16:creationId xmlns:a16="http://schemas.microsoft.com/office/drawing/2014/main" id="{2DD93987-B62F-C429-98A4-44F61BF1A8C0}"/>
                </a:ext>
              </a:extLst>
            </p:cNvPr>
            <p:cNvSpPr/>
            <p:nvPr/>
          </p:nvSpPr>
          <p:spPr>
            <a:xfrm>
              <a:off x="7950278" y="4237633"/>
              <a:ext cx="841452" cy="841452"/>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8" name="Rectangle 17" descr="Checkmark">
              <a:extLst>
                <a:ext uri="{FF2B5EF4-FFF2-40B4-BE49-F238E27FC236}">
                  <a16:creationId xmlns:a16="http://schemas.microsoft.com/office/drawing/2014/main" id="{8A9463F7-D5CB-0DF5-1A9F-043D46D05631}"/>
                </a:ext>
              </a:extLst>
            </p:cNvPr>
            <p:cNvSpPr/>
            <p:nvPr/>
          </p:nvSpPr>
          <p:spPr>
            <a:xfrm>
              <a:off x="8126983" y="4414338"/>
              <a:ext cx="488042" cy="488042"/>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9" name="Freeform: Shape 18">
              <a:extLst>
                <a:ext uri="{FF2B5EF4-FFF2-40B4-BE49-F238E27FC236}">
                  <a16:creationId xmlns:a16="http://schemas.microsoft.com/office/drawing/2014/main" id="{767358F6-6F1A-EB47-4A92-DDC1BFE4F6EE}"/>
                </a:ext>
              </a:extLst>
            </p:cNvPr>
            <p:cNvSpPr/>
            <p:nvPr/>
          </p:nvSpPr>
          <p:spPr>
            <a:xfrm>
              <a:off x="8972042" y="4237633"/>
              <a:ext cx="1983423" cy="841452"/>
            </a:xfrm>
            <a:custGeom>
              <a:avLst/>
              <a:gdLst>
                <a:gd name="connsiteX0" fmla="*/ 0 w 1983423"/>
                <a:gd name="connsiteY0" fmla="*/ 0 h 841452"/>
                <a:gd name="connsiteX1" fmla="*/ 1983423 w 1983423"/>
                <a:gd name="connsiteY1" fmla="*/ 0 h 841452"/>
                <a:gd name="connsiteX2" fmla="*/ 1983423 w 1983423"/>
                <a:gd name="connsiteY2" fmla="*/ 841452 h 841452"/>
                <a:gd name="connsiteX3" fmla="*/ 0 w 1983423"/>
                <a:gd name="connsiteY3" fmla="*/ 841452 h 841452"/>
                <a:gd name="connsiteX4" fmla="*/ 0 w 1983423"/>
                <a:gd name="connsiteY4" fmla="*/ 0 h 841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3423" h="841452">
                  <a:moveTo>
                    <a:pt x="0" y="0"/>
                  </a:moveTo>
                  <a:lnTo>
                    <a:pt x="1983423" y="0"/>
                  </a:lnTo>
                  <a:lnTo>
                    <a:pt x="1983423" y="841452"/>
                  </a:lnTo>
                  <a:lnTo>
                    <a:pt x="0" y="84145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dirty="0"/>
                <a:t>ROBOMATE minimizes administrative efforts</a:t>
              </a:r>
            </a:p>
          </p:txBody>
        </p:sp>
        <p:sp>
          <p:nvSpPr>
            <p:cNvPr id="20" name="Oval 19">
              <a:extLst>
                <a:ext uri="{FF2B5EF4-FFF2-40B4-BE49-F238E27FC236}">
                  <a16:creationId xmlns:a16="http://schemas.microsoft.com/office/drawing/2014/main" id="{CC308666-FD12-A827-ECF8-E8D4602BC03C}"/>
                </a:ext>
              </a:extLst>
            </p:cNvPr>
            <p:cNvSpPr/>
            <p:nvPr/>
          </p:nvSpPr>
          <p:spPr>
            <a:xfrm>
              <a:off x="4599494" y="5757875"/>
              <a:ext cx="841452" cy="841452"/>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1" name="Rectangle 20" descr="Lightbulb">
              <a:extLst>
                <a:ext uri="{FF2B5EF4-FFF2-40B4-BE49-F238E27FC236}">
                  <a16:creationId xmlns:a16="http://schemas.microsoft.com/office/drawing/2014/main" id="{9EC68426-428B-39DF-480A-177193D95979}"/>
                </a:ext>
              </a:extLst>
            </p:cNvPr>
            <p:cNvSpPr/>
            <p:nvPr/>
          </p:nvSpPr>
          <p:spPr>
            <a:xfrm>
              <a:off x="4776199" y="5934580"/>
              <a:ext cx="488042" cy="488042"/>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2" name="Freeform: Shape 21">
              <a:extLst>
                <a:ext uri="{FF2B5EF4-FFF2-40B4-BE49-F238E27FC236}">
                  <a16:creationId xmlns:a16="http://schemas.microsoft.com/office/drawing/2014/main" id="{E731A3EB-15B0-0925-994D-BEE17CB4AF8E}"/>
                </a:ext>
              </a:extLst>
            </p:cNvPr>
            <p:cNvSpPr/>
            <p:nvPr/>
          </p:nvSpPr>
          <p:spPr>
            <a:xfrm>
              <a:off x="5621257" y="5757875"/>
              <a:ext cx="1983423" cy="841452"/>
            </a:xfrm>
            <a:custGeom>
              <a:avLst/>
              <a:gdLst>
                <a:gd name="connsiteX0" fmla="*/ 0 w 1983423"/>
                <a:gd name="connsiteY0" fmla="*/ 0 h 841452"/>
                <a:gd name="connsiteX1" fmla="*/ 1983423 w 1983423"/>
                <a:gd name="connsiteY1" fmla="*/ 0 h 841452"/>
                <a:gd name="connsiteX2" fmla="*/ 1983423 w 1983423"/>
                <a:gd name="connsiteY2" fmla="*/ 841452 h 841452"/>
                <a:gd name="connsiteX3" fmla="*/ 0 w 1983423"/>
                <a:gd name="connsiteY3" fmla="*/ 841452 h 841452"/>
                <a:gd name="connsiteX4" fmla="*/ 0 w 1983423"/>
                <a:gd name="connsiteY4" fmla="*/ 0 h 841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3423" h="841452">
                  <a:moveTo>
                    <a:pt x="0" y="0"/>
                  </a:moveTo>
                  <a:lnTo>
                    <a:pt x="1983423" y="0"/>
                  </a:lnTo>
                  <a:lnTo>
                    <a:pt x="1983423" y="841452"/>
                  </a:lnTo>
                  <a:lnTo>
                    <a:pt x="0" y="84145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a:t>ROBOMATE has a powerful ability in recommending the best solutions and recommendations upon your needs</a:t>
              </a:r>
            </a:p>
          </p:txBody>
        </p:sp>
      </p:grpSp>
      <p:sp>
        <p:nvSpPr>
          <p:cNvPr id="23" name="Oval 22">
            <a:extLst>
              <a:ext uri="{FF2B5EF4-FFF2-40B4-BE49-F238E27FC236}">
                <a16:creationId xmlns:a16="http://schemas.microsoft.com/office/drawing/2014/main" id="{460FBD23-FC44-691F-CFBE-63D5C025BE90}"/>
              </a:ext>
            </a:extLst>
          </p:cNvPr>
          <p:cNvSpPr/>
          <p:nvPr/>
        </p:nvSpPr>
        <p:spPr>
          <a:xfrm>
            <a:off x="6289475" y="5466827"/>
            <a:ext cx="1053716" cy="933973"/>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4" name="Speech Bubble: Oval 23">
            <a:extLst>
              <a:ext uri="{FF2B5EF4-FFF2-40B4-BE49-F238E27FC236}">
                <a16:creationId xmlns:a16="http://schemas.microsoft.com/office/drawing/2014/main" id="{321CA90A-6E0C-DFB9-7DA9-8B11547AF25D}"/>
              </a:ext>
            </a:extLst>
          </p:cNvPr>
          <p:cNvSpPr/>
          <p:nvPr/>
        </p:nvSpPr>
        <p:spPr>
          <a:xfrm>
            <a:off x="6597390" y="5791817"/>
            <a:ext cx="512537" cy="375717"/>
          </a:xfrm>
          <a:prstGeom prst="wedgeEllipseCallo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E3983DF0-78DE-B399-9060-845769DFB0E8}"/>
              </a:ext>
            </a:extLst>
          </p:cNvPr>
          <p:cNvSpPr txBox="1"/>
          <p:nvPr/>
        </p:nvSpPr>
        <p:spPr>
          <a:xfrm>
            <a:off x="7330040" y="5840242"/>
            <a:ext cx="3652089"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ROBOMATE has many architectures and scenarios</a:t>
            </a:r>
          </a:p>
        </p:txBody>
      </p:sp>
      <p:pic>
        <p:nvPicPr>
          <p:cNvPr id="3" name="Picture 2" descr="A blue and black logo&#10;&#10;Description automatically generated">
            <a:extLst>
              <a:ext uri="{FF2B5EF4-FFF2-40B4-BE49-F238E27FC236}">
                <a16:creationId xmlns:a16="http://schemas.microsoft.com/office/drawing/2014/main" id="{7DEDB9B1-B865-20A6-1721-8A2E7BE6922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434165" y="735844"/>
            <a:ext cx="994205" cy="884227"/>
          </a:xfrm>
          <a:prstGeom prst="rect">
            <a:avLst/>
          </a:prstGeom>
        </p:spPr>
      </p:pic>
    </p:spTree>
    <p:extLst>
      <p:ext uri="{BB962C8B-B14F-4D97-AF65-F5344CB8AC3E}">
        <p14:creationId xmlns:p14="http://schemas.microsoft.com/office/powerpoint/2010/main" val="221589885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B530D63-5E97-1CDF-00C0-EF3970F2D91C}"/>
              </a:ext>
            </a:extLst>
          </p:cNvPr>
          <p:cNvSpPr txBox="1"/>
          <p:nvPr/>
        </p:nvSpPr>
        <p:spPr>
          <a:xfrm>
            <a:off x="3129699" y="188762"/>
            <a:ext cx="7304086" cy="553998"/>
          </a:xfrm>
          <a:prstGeom prst="rect">
            <a:avLst/>
          </a:prstGeom>
          <a:noFill/>
        </p:spPr>
        <p:txBody>
          <a:bodyPr wrap="square" lIns="0" tIns="0" rIns="0" bIns="0" rtlCol="0">
            <a:spAutoFit/>
          </a:bodyPr>
          <a:lstStyle/>
          <a:p>
            <a:pPr lvl="0" defTabSz="932742">
              <a:spcBef>
                <a:spcPct val="0"/>
              </a:spcBef>
              <a:spcAft>
                <a:spcPts val="600"/>
              </a:spcAft>
              <a:defRPr/>
            </a:pPr>
            <a:r>
              <a:rPr lang="en-US" sz="3600" spc="-50" dirty="0">
                <a:ln w="3175">
                  <a:noFill/>
                </a:ln>
                <a:latin typeface="+mj-lt"/>
                <a:cs typeface="Segoe UI" pitchFamily="34" charset="0"/>
              </a:rPr>
              <a:t>RoboMate Azure Assessment</a:t>
            </a:r>
          </a:p>
        </p:txBody>
      </p: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F5026E88-A373-19EF-CEBC-5077331D10A3}"/>
                  </a:ext>
                </a:extLst>
              </p14:cNvPr>
              <p14:cNvContentPartPr/>
              <p14:nvPr/>
            </p14:nvContentPartPr>
            <p14:xfrm>
              <a:off x="4461422" y="1651790"/>
              <a:ext cx="1515600" cy="114120"/>
            </p14:xfrm>
          </p:contentPart>
        </mc:Choice>
        <mc:Fallback xmlns="">
          <p:pic>
            <p:nvPicPr>
              <p:cNvPr id="12" name="Ink 11">
                <a:extLst>
                  <a:ext uri="{FF2B5EF4-FFF2-40B4-BE49-F238E27FC236}">
                    <a16:creationId xmlns:a16="http://schemas.microsoft.com/office/drawing/2014/main" id="{F5026E88-A373-19EF-CEBC-5077331D10A3}"/>
                  </a:ext>
                </a:extLst>
              </p:cNvPr>
              <p:cNvPicPr/>
              <p:nvPr/>
            </p:nvPicPr>
            <p:blipFill>
              <a:blip r:embed="rId4"/>
              <a:stretch>
                <a:fillRect/>
              </a:stretch>
            </p:blipFill>
            <p:spPr>
              <a:xfrm>
                <a:off x="4452422" y="1642790"/>
                <a:ext cx="153324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52290B79-7AA5-AF9F-7725-0CE0F2A934F0}"/>
                  </a:ext>
                </a:extLst>
              </p14:cNvPr>
              <p14:cNvContentPartPr/>
              <p14:nvPr/>
            </p14:nvContentPartPr>
            <p14:xfrm>
              <a:off x="4839422" y="1680950"/>
              <a:ext cx="779400" cy="81720"/>
            </p14:xfrm>
          </p:contentPart>
        </mc:Choice>
        <mc:Fallback xmlns="">
          <p:pic>
            <p:nvPicPr>
              <p:cNvPr id="14" name="Ink 13">
                <a:extLst>
                  <a:ext uri="{FF2B5EF4-FFF2-40B4-BE49-F238E27FC236}">
                    <a16:creationId xmlns:a16="http://schemas.microsoft.com/office/drawing/2014/main" id="{52290B79-7AA5-AF9F-7725-0CE0F2A934F0}"/>
                  </a:ext>
                </a:extLst>
              </p:cNvPr>
              <p:cNvPicPr/>
              <p:nvPr/>
            </p:nvPicPr>
            <p:blipFill>
              <a:blip r:embed="rId6"/>
              <a:stretch>
                <a:fillRect/>
              </a:stretch>
            </p:blipFill>
            <p:spPr>
              <a:xfrm>
                <a:off x="4821422" y="1644950"/>
                <a:ext cx="81504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96D67594-6B15-9A8E-1746-004254C2CCE5}"/>
                  </a:ext>
                </a:extLst>
              </p14:cNvPr>
              <p14:cNvContentPartPr/>
              <p14:nvPr/>
            </p14:nvContentPartPr>
            <p14:xfrm>
              <a:off x="4666262" y="1680590"/>
              <a:ext cx="350640" cy="16200"/>
            </p14:xfrm>
          </p:contentPart>
        </mc:Choice>
        <mc:Fallback xmlns="">
          <p:pic>
            <p:nvPicPr>
              <p:cNvPr id="15" name="Ink 14">
                <a:extLst>
                  <a:ext uri="{FF2B5EF4-FFF2-40B4-BE49-F238E27FC236}">
                    <a16:creationId xmlns:a16="http://schemas.microsoft.com/office/drawing/2014/main" id="{96D67594-6B15-9A8E-1746-004254C2CCE5}"/>
                  </a:ext>
                </a:extLst>
              </p:cNvPr>
              <p:cNvPicPr/>
              <p:nvPr/>
            </p:nvPicPr>
            <p:blipFill>
              <a:blip r:embed="rId8"/>
              <a:stretch>
                <a:fillRect/>
              </a:stretch>
            </p:blipFill>
            <p:spPr>
              <a:xfrm>
                <a:off x="4648262" y="1644590"/>
                <a:ext cx="38628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5DCF043F-65BE-634C-42EC-E3D7B1E383A5}"/>
                  </a:ext>
                </a:extLst>
              </p14:cNvPr>
              <p14:cNvContentPartPr/>
              <p14:nvPr/>
            </p14:nvContentPartPr>
            <p14:xfrm>
              <a:off x="4932662" y="1680950"/>
              <a:ext cx="360" cy="360"/>
            </p14:xfrm>
          </p:contentPart>
        </mc:Choice>
        <mc:Fallback xmlns="">
          <p:pic>
            <p:nvPicPr>
              <p:cNvPr id="16" name="Ink 15">
                <a:extLst>
                  <a:ext uri="{FF2B5EF4-FFF2-40B4-BE49-F238E27FC236}">
                    <a16:creationId xmlns:a16="http://schemas.microsoft.com/office/drawing/2014/main" id="{5DCF043F-65BE-634C-42EC-E3D7B1E383A5}"/>
                  </a:ext>
                </a:extLst>
              </p:cNvPr>
              <p:cNvPicPr/>
              <p:nvPr/>
            </p:nvPicPr>
            <p:blipFill>
              <a:blip r:embed="rId10"/>
              <a:stretch>
                <a:fillRect/>
              </a:stretch>
            </p:blipFill>
            <p:spPr>
              <a:xfrm>
                <a:off x="4914662" y="1644950"/>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EA8AB5B6-C5FE-A410-CFA6-883B2C8FE89D}"/>
                  </a:ext>
                </a:extLst>
              </p14:cNvPr>
              <p14:cNvContentPartPr/>
              <p14:nvPr/>
            </p14:nvContentPartPr>
            <p14:xfrm>
              <a:off x="4932662" y="1680950"/>
              <a:ext cx="360" cy="360"/>
            </p14:xfrm>
          </p:contentPart>
        </mc:Choice>
        <mc:Fallback xmlns="">
          <p:pic>
            <p:nvPicPr>
              <p:cNvPr id="17" name="Ink 16">
                <a:extLst>
                  <a:ext uri="{FF2B5EF4-FFF2-40B4-BE49-F238E27FC236}">
                    <a16:creationId xmlns:a16="http://schemas.microsoft.com/office/drawing/2014/main" id="{EA8AB5B6-C5FE-A410-CFA6-883B2C8FE89D}"/>
                  </a:ext>
                </a:extLst>
              </p:cNvPr>
              <p:cNvPicPr/>
              <p:nvPr/>
            </p:nvPicPr>
            <p:blipFill>
              <a:blip r:embed="rId10"/>
              <a:stretch>
                <a:fillRect/>
              </a:stretch>
            </p:blipFill>
            <p:spPr>
              <a:xfrm>
                <a:off x="4914662" y="1644950"/>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85D3A33D-216D-0F48-C6D9-AE93AEA923E8}"/>
                  </a:ext>
                </a:extLst>
              </p14:cNvPr>
              <p14:cNvContentPartPr/>
              <p14:nvPr/>
            </p14:nvContentPartPr>
            <p14:xfrm>
              <a:off x="4765262" y="1711190"/>
              <a:ext cx="360" cy="360"/>
            </p14:xfrm>
          </p:contentPart>
        </mc:Choice>
        <mc:Fallback xmlns="">
          <p:pic>
            <p:nvPicPr>
              <p:cNvPr id="18" name="Ink 17">
                <a:extLst>
                  <a:ext uri="{FF2B5EF4-FFF2-40B4-BE49-F238E27FC236}">
                    <a16:creationId xmlns:a16="http://schemas.microsoft.com/office/drawing/2014/main" id="{85D3A33D-216D-0F48-C6D9-AE93AEA923E8}"/>
                  </a:ext>
                </a:extLst>
              </p:cNvPr>
              <p:cNvPicPr/>
              <p:nvPr/>
            </p:nvPicPr>
            <p:blipFill>
              <a:blip r:embed="rId10"/>
              <a:stretch>
                <a:fillRect/>
              </a:stretch>
            </p:blipFill>
            <p:spPr>
              <a:xfrm>
                <a:off x="4747262" y="1675190"/>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4" name="Ink 23">
                <a:extLst>
                  <a:ext uri="{FF2B5EF4-FFF2-40B4-BE49-F238E27FC236}">
                    <a16:creationId xmlns:a16="http://schemas.microsoft.com/office/drawing/2014/main" id="{0E779708-D2FF-14C0-9564-EA66B79B1CBA}"/>
                  </a:ext>
                </a:extLst>
              </p14:cNvPr>
              <p14:cNvContentPartPr/>
              <p14:nvPr/>
            </p14:nvContentPartPr>
            <p14:xfrm>
              <a:off x="4330022" y="1656830"/>
              <a:ext cx="1354320" cy="109080"/>
            </p14:xfrm>
          </p:contentPart>
        </mc:Choice>
        <mc:Fallback xmlns="">
          <p:pic>
            <p:nvPicPr>
              <p:cNvPr id="24" name="Ink 23">
                <a:extLst>
                  <a:ext uri="{FF2B5EF4-FFF2-40B4-BE49-F238E27FC236}">
                    <a16:creationId xmlns:a16="http://schemas.microsoft.com/office/drawing/2014/main" id="{0E779708-D2FF-14C0-9564-EA66B79B1CBA}"/>
                  </a:ext>
                </a:extLst>
              </p:cNvPr>
              <p:cNvPicPr/>
              <p:nvPr/>
            </p:nvPicPr>
            <p:blipFill>
              <a:blip r:embed="rId14"/>
              <a:stretch>
                <a:fillRect/>
              </a:stretch>
            </p:blipFill>
            <p:spPr>
              <a:xfrm>
                <a:off x="4321022" y="1647830"/>
                <a:ext cx="13719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5" name="Ink 24">
                <a:extLst>
                  <a:ext uri="{FF2B5EF4-FFF2-40B4-BE49-F238E27FC236}">
                    <a16:creationId xmlns:a16="http://schemas.microsoft.com/office/drawing/2014/main" id="{3213D0D0-57EE-D193-51AD-34885D1E1DB4}"/>
                  </a:ext>
                </a:extLst>
              </p14:cNvPr>
              <p14:cNvContentPartPr/>
              <p14:nvPr/>
            </p14:nvContentPartPr>
            <p14:xfrm>
              <a:off x="4422902" y="1642070"/>
              <a:ext cx="1142640" cy="93240"/>
            </p14:xfrm>
          </p:contentPart>
        </mc:Choice>
        <mc:Fallback xmlns="">
          <p:pic>
            <p:nvPicPr>
              <p:cNvPr id="25" name="Ink 24">
                <a:extLst>
                  <a:ext uri="{FF2B5EF4-FFF2-40B4-BE49-F238E27FC236}">
                    <a16:creationId xmlns:a16="http://schemas.microsoft.com/office/drawing/2014/main" id="{3213D0D0-57EE-D193-51AD-34885D1E1DB4}"/>
                  </a:ext>
                </a:extLst>
              </p:cNvPr>
              <p:cNvPicPr/>
              <p:nvPr/>
            </p:nvPicPr>
            <p:blipFill>
              <a:blip r:embed="rId16"/>
              <a:stretch>
                <a:fillRect/>
              </a:stretch>
            </p:blipFill>
            <p:spPr>
              <a:xfrm>
                <a:off x="4413905" y="1633035"/>
                <a:ext cx="1160274" cy="110948"/>
              </a:xfrm>
              <a:prstGeom prst="rect">
                <a:avLst/>
              </a:prstGeom>
            </p:spPr>
          </p:pic>
        </mc:Fallback>
      </mc:AlternateContent>
      <p:sp>
        <p:nvSpPr>
          <p:cNvPr id="45" name="Rectangle: Rounded Corners 44">
            <a:extLst>
              <a:ext uri="{FF2B5EF4-FFF2-40B4-BE49-F238E27FC236}">
                <a16:creationId xmlns:a16="http://schemas.microsoft.com/office/drawing/2014/main" id="{9EDD917C-9120-A89B-A52B-C7465616DCB5}"/>
              </a:ext>
            </a:extLst>
          </p:cNvPr>
          <p:cNvSpPr/>
          <p:nvPr/>
        </p:nvSpPr>
        <p:spPr bwMode="auto">
          <a:xfrm>
            <a:off x="2985084" y="2060135"/>
            <a:ext cx="1259840" cy="300252"/>
          </a:xfrm>
          <a:prstGeom prst="roundRect">
            <a:avLst/>
          </a:prstGeom>
          <a:noFill/>
          <a:ln w="28575">
            <a:solidFill>
              <a:schemeClr val="accent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ln>
                <a:solidFill>
                  <a:schemeClr val="tx1">
                    <a:lumMod val="50000"/>
                    <a:lumOff val="50000"/>
                  </a:schemeClr>
                </a:solidFill>
              </a:ln>
              <a:noFill/>
              <a:ea typeface="Segoe UI" pitchFamily="34" charset="0"/>
              <a:cs typeface="Segoe UI" pitchFamily="34" charset="0"/>
            </a:endParaRPr>
          </a:p>
        </p:txBody>
      </p:sp>
      <p:sp>
        <p:nvSpPr>
          <p:cNvPr id="46" name="Rectangle: Rounded Corners 45">
            <a:extLst>
              <a:ext uri="{FF2B5EF4-FFF2-40B4-BE49-F238E27FC236}">
                <a16:creationId xmlns:a16="http://schemas.microsoft.com/office/drawing/2014/main" id="{3BA29FDC-B5E7-62C1-0F63-E374797F8F28}"/>
              </a:ext>
            </a:extLst>
          </p:cNvPr>
          <p:cNvSpPr/>
          <p:nvPr/>
        </p:nvSpPr>
        <p:spPr bwMode="auto">
          <a:xfrm>
            <a:off x="4457902" y="2770910"/>
            <a:ext cx="761320" cy="743007"/>
          </a:xfrm>
          <a:prstGeom prst="roundRect">
            <a:avLst/>
          </a:prstGeom>
          <a:noFill/>
          <a:ln w="28575">
            <a:solidFill>
              <a:schemeClr val="accent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ln>
                <a:solidFill>
                  <a:schemeClr val="tx1">
                    <a:lumMod val="50000"/>
                    <a:lumOff val="50000"/>
                  </a:schemeClr>
                </a:solidFill>
              </a:ln>
              <a:noFill/>
              <a:ea typeface="Segoe UI" pitchFamily="34" charset="0"/>
              <a:cs typeface="Segoe UI" pitchFamily="34" charset="0"/>
            </a:endParaRPr>
          </a:p>
        </p:txBody>
      </p:sp>
      <p:pic>
        <p:nvPicPr>
          <p:cNvPr id="4" name="Picture 3">
            <a:extLst>
              <a:ext uri="{FF2B5EF4-FFF2-40B4-BE49-F238E27FC236}">
                <a16:creationId xmlns:a16="http://schemas.microsoft.com/office/drawing/2014/main" id="{2E8B7940-7308-0CC0-8758-9F0098CECCC7}"/>
              </a:ext>
            </a:extLst>
          </p:cNvPr>
          <p:cNvPicPr>
            <a:picLocks noChangeAspect="1"/>
          </p:cNvPicPr>
          <p:nvPr/>
        </p:nvPicPr>
        <p:blipFill>
          <a:blip r:embed="rId17"/>
          <a:srcRect/>
          <a:stretch/>
        </p:blipFill>
        <p:spPr>
          <a:xfrm>
            <a:off x="863836" y="836666"/>
            <a:ext cx="9941858" cy="5347318"/>
          </a:xfrm>
          <a:prstGeom prst="rect">
            <a:avLst/>
          </a:prstGeom>
          <a:ln>
            <a:solidFill>
              <a:schemeClr val="tx1"/>
            </a:solidFill>
          </a:ln>
        </p:spPr>
      </p:pic>
      <p:pic>
        <p:nvPicPr>
          <p:cNvPr id="5" name="Picture 4" descr="A close up of a logo&#10;&#10;Description automatically generated">
            <a:extLst>
              <a:ext uri="{FF2B5EF4-FFF2-40B4-BE49-F238E27FC236}">
                <a16:creationId xmlns:a16="http://schemas.microsoft.com/office/drawing/2014/main" id="{ED4F2D56-5D11-BCF2-AD8A-9963F1C260B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57019" y="73891"/>
            <a:ext cx="1570181" cy="883227"/>
          </a:xfrm>
          <a:prstGeom prst="rect">
            <a:avLst/>
          </a:prstGeom>
        </p:spPr>
      </p:pic>
      <p:pic>
        <p:nvPicPr>
          <p:cNvPr id="7" name="Picture 6" descr="A blue and white logo&#10;&#10;Description automatically generated">
            <a:extLst>
              <a:ext uri="{FF2B5EF4-FFF2-40B4-BE49-F238E27FC236}">
                <a16:creationId xmlns:a16="http://schemas.microsoft.com/office/drawing/2014/main" id="{7FCAEBDF-7DE4-2A29-C509-03B650C1506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034295" y="1"/>
            <a:ext cx="1129925" cy="836665"/>
          </a:xfrm>
          <a:prstGeom prst="rect">
            <a:avLst/>
          </a:prstGeom>
        </p:spPr>
      </p:pic>
    </p:spTree>
    <p:extLst>
      <p:ext uri="{BB962C8B-B14F-4D97-AF65-F5344CB8AC3E}">
        <p14:creationId xmlns:p14="http://schemas.microsoft.com/office/powerpoint/2010/main" val="11828683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07F797D-14AB-AD25-0D3E-EA9479006F2C}"/>
              </a:ext>
            </a:extLst>
          </p:cNvPr>
          <p:cNvSpPr txBox="1"/>
          <p:nvPr/>
        </p:nvSpPr>
        <p:spPr>
          <a:xfrm>
            <a:off x="4392386" y="111968"/>
            <a:ext cx="6097554" cy="584775"/>
          </a:xfrm>
          <a:prstGeom prst="rect">
            <a:avLst/>
          </a:prstGeom>
          <a:noFill/>
        </p:spPr>
        <p:txBody>
          <a:bodyPr wrap="square">
            <a:spAutoFit/>
          </a:bodyPr>
          <a:lstStyle/>
          <a:p>
            <a:r>
              <a:rPr lang="en-US" sz="3200" dirty="0">
                <a:latin typeface="+mj-lt"/>
                <a:ea typeface="+mj-ea"/>
                <a:cs typeface="+mj-cs"/>
              </a:rPr>
              <a:t>Microsoft Sentinel</a:t>
            </a:r>
          </a:p>
        </p:txBody>
      </p:sp>
      <p:sp>
        <p:nvSpPr>
          <p:cNvPr id="9" name="TextBox 8">
            <a:extLst>
              <a:ext uri="{FF2B5EF4-FFF2-40B4-BE49-F238E27FC236}">
                <a16:creationId xmlns:a16="http://schemas.microsoft.com/office/drawing/2014/main" id="{E8D27EDF-B20D-063A-8D25-F818C8B6F934}"/>
              </a:ext>
            </a:extLst>
          </p:cNvPr>
          <p:cNvSpPr txBox="1"/>
          <p:nvPr/>
        </p:nvSpPr>
        <p:spPr>
          <a:xfrm>
            <a:off x="3620102" y="599272"/>
            <a:ext cx="5155642" cy="307777"/>
          </a:xfrm>
          <a:prstGeom prst="rect">
            <a:avLst/>
          </a:prstGeom>
          <a:noFill/>
        </p:spPr>
        <p:txBody>
          <a:bodyPr wrap="none" lIns="0" tIns="0" rIns="0" bIns="0" rtlCol="0">
            <a:spAutoFit/>
          </a:bodyPr>
          <a:lstStyle/>
          <a:p>
            <a:pPr algn="l"/>
            <a:r>
              <a:rPr lang="en-US" sz="2000" dirty="0"/>
              <a:t>Microsoft Sentinel deployment by </a:t>
            </a:r>
            <a:r>
              <a:rPr lang="en-US" sz="2000" b="1" dirty="0"/>
              <a:t>RoboMate</a:t>
            </a:r>
          </a:p>
        </p:txBody>
      </p:sp>
      <p:pic>
        <p:nvPicPr>
          <p:cNvPr id="3" name="Picture 2">
            <a:extLst>
              <a:ext uri="{FF2B5EF4-FFF2-40B4-BE49-F238E27FC236}">
                <a16:creationId xmlns:a16="http://schemas.microsoft.com/office/drawing/2014/main" id="{9380DD93-29BF-B513-288F-716E0B64ABEC}"/>
              </a:ext>
            </a:extLst>
          </p:cNvPr>
          <p:cNvPicPr>
            <a:picLocks noChangeAspect="1"/>
          </p:cNvPicPr>
          <p:nvPr/>
        </p:nvPicPr>
        <p:blipFill>
          <a:blip r:embed="rId3"/>
          <a:stretch>
            <a:fillRect/>
          </a:stretch>
        </p:blipFill>
        <p:spPr>
          <a:xfrm>
            <a:off x="631597" y="907049"/>
            <a:ext cx="10737129" cy="4975740"/>
          </a:xfrm>
          <a:prstGeom prst="rect">
            <a:avLst/>
          </a:prstGeom>
        </p:spPr>
      </p:pic>
    </p:spTree>
    <p:extLst>
      <p:ext uri="{BB962C8B-B14F-4D97-AF65-F5344CB8AC3E}">
        <p14:creationId xmlns:p14="http://schemas.microsoft.com/office/powerpoint/2010/main" val="250169607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A00655-6C3F-12E2-8548-8F1AE3E055ED}"/>
              </a:ext>
            </a:extLst>
          </p:cNvPr>
          <p:cNvSpPr txBox="1"/>
          <p:nvPr/>
        </p:nvSpPr>
        <p:spPr>
          <a:xfrm>
            <a:off x="588263" y="457200"/>
            <a:ext cx="11018520" cy="553998"/>
          </a:xfrm>
          <a:prstGeom prst="rect">
            <a:avLst/>
          </a:prstGeom>
        </p:spPr>
        <p:txBody>
          <a:bodyPr vert="horz" wrap="square" lIns="0" tIns="0" rIns="0" bIns="0" rtlCol="0" anchor="t">
            <a:normAutofit/>
          </a:bodyPr>
          <a:lstStyle/>
          <a:p>
            <a:pPr defTabSz="932742">
              <a:spcBef>
                <a:spcPct val="0"/>
              </a:spcBef>
              <a:spcAft>
                <a:spcPts val="600"/>
              </a:spcAft>
            </a:pPr>
            <a:r>
              <a:rPr lang="en-US" sz="3600" spc="-50" dirty="0">
                <a:ln w="3175">
                  <a:noFill/>
                </a:ln>
                <a:latin typeface="+mj-lt"/>
                <a:cs typeface="Segoe UI" pitchFamily="34" charset="0"/>
              </a:rPr>
              <a:t>RoboMate Azure</a:t>
            </a:r>
            <a:r>
              <a:rPr lang="en-US" sz="3600" b="0" kern="1200" cap="none" spc="-50" baseline="0" dirty="0">
                <a:ln w="3175">
                  <a:noFill/>
                </a:ln>
                <a:effectLst/>
                <a:latin typeface="+mj-lt"/>
                <a:ea typeface="+mn-ea"/>
                <a:cs typeface="Segoe UI" pitchFamily="34" charset="0"/>
              </a:rPr>
              <a:t> Workbook</a:t>
            </a:r>
          </a:p>
        </p:txBody>
      </p:sp>
      <p:pic>
        <p:nvPicPr>
          <p:cNvPr id="3" name="Picture 2">
            <a:extLst>
              <a:ext uri="{FF2B5EF4-FFF2-40B4-BE49-F238E27FC236}">
                <a16:creationId xmlns:a16="http://schemas.microsoft.com/office/drawing/2014/main" id="{3E800620-7154-2663-87CC-40D0D2791125}"/>
              </a:ext>
            </a:extLst>
          </p:cNvPr>
          <p:cNvPicPr>
            <a:picLocks noChangeAspect="1"/>
          </p:cNvPicPr>
          <p:nvPr/>
        </p:nvPicPr>
        <p:blipFill>
          <a:blip r:embed="rId3"/>
          <a:stretch>
            <a:fillRect/>
          </a:stretch>
        </p:blipFill>
        <p:spPr>
          <a:xfrm>
            <a:off x="584200" y="1786038"/>
            <a:ext cx="11018838" cy="4132062"/>
          </a:xfrm>
          <a:prstGeom prst="rect">
            <a:avLst/>
          </a:prstGeom>
          <a:noFill/>
          <a:ln>
            <a:solidFill>
              <a:schemeClr val="tx1"/>
            </a:solidFill>
          </a:ln>
        </p:spPr>
      </p:pic>
    </p:spTree>
    <p:extLst>
      <p:ext uri="{BB962C8B-B14F-4D97-AF65-F5344CB8AC3E}">
        <p14:creationId xmlns:p14="http://schemas.microsoft.com/office/powerpoint/2010/main" val="406627676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FDF3918-4AB3-47F3-B53A-8D2266ED79DE}"/>
              </a:ext>
            </a:extLst>
          </p:cNvPr>
          <p:cNvGrpSpPr/>
          <p:nvPr/>
        </p:nvGrpSpPr>
        <p:grpSpPr>
          <a:xfrm>
            <a:off x="2838193" y="1398015"/>
            <a:ext cx="6786674" cy="4715704"/>
            <a:chOff x="4441237" y="1314450"/>
            <a:chExt cx="7494650" cy="5207639"/>
          </a:xfrm>
        </p:grpSpPr>
        <p:grpSp>
          <p:nvGrpSpPr>
            <p:cNvPr id="22" name="Group 21">
              <a:extLst>
                <a:ext uri="{FF2B5EF4-FFF2-40B4-BE49-F238E27FC236}">
                  <a16:creationId xmlns:a16="http://schemas.microsoft.com/office/drawing/2014/main" id="{D220703F-D561-4D07-9AA2-ED6905C80EBB}"/>
                </a:ext>
              </a:extLst>
            </p:cNvPr>
            <p:cNvGrpSpPr/>
            <p:nvPr/>
          </p:nvGrpSpPr>
          <p:grpSpPr>
            <a:xfrm>
              <a:off x="4540821" y="1333500"/>
              <a:ext cx="7395066" cy="4917983"/>
              <a:chOff x="740592" y="466914"/>
              <a:chExt cx="9356970" cy="6222719"/>
            </a:xfrm>
          </p:grpSpPr>
          <p:sp>
            <p:nvSpPr>
              <p:cNvPr id="28" name="Oval 27">
                <a:extLst>
                  <a:ext uri="{FF2B5EF4-FFF2-40B4-BE49-F238E27FC236}">
                    <a16:creationId xmlns:a16="http://schemas.microsoft.com/office/drawing/2014/main" id="{692A86C6-7943-4050-B51B-70DD0DB55061}"/>
                  </a:ext>
                </a:extLst>
              </p:cNvPr>
              <p:cNvSpPr/>
              <p:nvPr/>
            </p:nvSpPr>
            <p:spPr bwMode="auto">
              <a:xfrm>
                <a:off x="4804592" y="2937608"/>
                <a:ext cx="965200" cy="96520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209176D9-FC6E-4121-8ACA-B392381C2CDA}"/>
                  </a:ext>
                </a:extLst>
              </p:cNvPr>
              <p:cNvSpPr/>
              <p:nvPr/>
            </p:nvSpPr>
            <p:spPr bwMode="auto">
              <a:xfrm>
                <a:off x="5109392" y="1807308"/>
                <a:ext cx="355600" cy="355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2756AD84-8A38-44FC-AED0-FC3D81365379}"/>
                  </a:ext>
                </a:extLst>
              </p:cNvPr>
              <p:cNvSpPr/>
              <p:nvPr/>
            </p:nvSpPr>
            <p:spPr bwMode="auto">
              <a:xfrm>
                <a:off x="3255192" y="2277208"/>
                <a:ext cx="355600" cy="355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804EF23A-7272-4B75-ABDC-85D438FF50E6}"/>
                  </a:ext>
                </a:extLst>
              </p:cNvPr>
              <p:cNvSpPr/>
              <p:nvPr/>
            </p:nvSpPr>
            <p:spPr bwMode="auto">
              <a:xfrm>
                <a:off x="3636192" y="918308"/>
                <a:ext cx="711200" cy="711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8679BA00-EA04-4D33-AF0C-9185B72444E2}"/>
                  </a:ext>
                </a:extLst>
              </p:cNvPr>
              <p:cNvSpPr/>
              <p:nvPr/>
            </p:nvSpPr>
            <p:spPr bwMode="auto">
              <a:xfrm>
                <a:off x="3991792" y="486508"/>
                <a:ext cx="711200" cy="711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84D4CCBD-8B68-47E8-9475-AFAB8D629033}"/>
                  </a:ext>
                </a:extLst>
              </p:cNvPr>
              <p:cNvSpPr/>
              <p:nvPr/>
            </p:nvSpPr>
            <p:spPr bwMode="auto">
              <a:xfrm>
                <a:off x="3643449" y="466914"/>
                <a:ext cx="591094" cy="59109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186953E1-80D7-4B40-8FFE-656541268651}"/>
                  </a:ext>
                </a:extLst>
              </p:cNvPr>
              <p:cNvSpPr/>
              <p:nvPr/>
            </p:nvSpPr>
            <p:spPr bwMode="auto">
              <a:xfrm>
                <a:off x="2939143" y="809088"/>
                <a:ext cx="797197" cy="7971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A7609604-1889-4085-BE67-3ED9A3F07807}"/>
                  </a:ext>
                </a:extLst>
              </p:cNvPr>
              <p:cNvSpPr/>
              <p:nvPr/>
            </p:nvSpPr>
            <p:spPr bwMode="auto">
              <a:xfrm>
                <a:off x="2480492" y="2315308"/>
                <a:ext cx="279400" cy="279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4E4C405D-B443-408C-BC1D-98D50C03D89D}"/>
                  </a:ext>
                </a:extLst>
              </p:cNvPr>
              <p:cNvSpPr/>
              <p:nvPr/>
            </p:nvSpPr>
            <p:spPr bwMode="auto">
              <a:xfrm>
                <a:off x="2134661" y="3078958"/>
                <a:ext cx="279400" cy="279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E6A52F87-D04C-4C5C-8980-FCAFC2C59AAA}"/>
                  </a:ext>
                </a:extLst>
              </p:cNvPr>
              <p:cNvSpPr/>
              <p:nvPr/>
            </p:nvSpPr>
            <p:spPr bwMode="auto">
              <a:xfrm>
                <a:off x="1566092" y="1439008"/>
                <a:ext cx="711200" cy="711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3BD883D8-AC3F-4C55-A8DF-BBAB7A4A9285}"/>
                  </a:ext>
                </a:extLst>
              </p:cNvPr>
              <p:cNvSpPr/>
              <p:nvPr/>
            </p:nvSpPr>
            <p:spPr bwMode="auto">
              <a:xfrm>
                <a:off x="740592" y="905608"/>
                <a:ext cx="635000" cy="635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9" name="Connector: Elbow 38">
                <a:extLst>
                  <a:ext uri="{FF2B5EF4-FFF2-40B4-BE49-F238E27FC236}">
                    <a16:creationId xmlns:a16="http://schemas.microsoft.com/office/drawing/2014/main" id="{1F699CA4-CD29-4288-8241-905DACCBE031}"/>
                  </a:ext>
                </a:extLst>
              </p:cNvPr>
              <p:cNvCxnSpPr>
                <a:stCxn id="30" idx="6"/>
                <a:endCxn id="28" idx="0"/>
              </p:cNvCxnSpPr>
              <p:nvPr/>
            </p:nvCxnSpPr>
            <p:spPr>
              <a:xfrm>
                <a:off x="3610792" y="2455008"/>
                <a:ext cx="1676400" cy="4826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296D944-F5BC-4E9E-895E-6C69D1A04158}"/>
                  </a:ext>
                </a:extLst>
              </p:cNvPr>
              <p:cNvCxnSpPr>
                <a:stCxn id="29" idx="4"/>
                <a:endCxn id="28" idx="0"/>
              </p:cNvCxnSpPr>
              <p:nvPr/>
            </p:nvCxnSpPr>
            <p:spPr>
              <a:xfrm>
                <a:off x="5287192" y="2162908"/>
                <a:ext cx="0" cy="774700"/>
              </a:xfrm>
              <a:prstGeom prst="straightConnector1">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8D906901-0DAC-4C0A-BE38-54A2D55F1689}"/>
                  </a:ext>
                </a:extLst>
              </p:cNvPr>
              <p:cNvCxnSpPr>
                <a:stCxn id="31" idx="6"/>
                <a:endCxn id="29" idx="0"/>
              </p:cNvCxnSpPr>
              <p:nvPr/>
            </p:nvCxnSpPr>
            <p:spPr>
              <a:xfrm>
                <a:off x="4347392" y="1273908"/>
                <a:ext cx="939800" cy="5334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8118FC4-FF93-4785-A72A-E67CE2FABA26}"/>
                  </a:ext>
                </a:extLst>
              </p:cNvPr>
              <p:cNvCxnSpPr>
                <a:stCxn id="31" idx="4"/>
                <a:endCxn id="28" idx="0"/>
              </p:cNvCxnSpPr>
              <p:nvPr/>
            </p:nvCxnSpPr>
            <p:spPr>
              <a:xfrm rot="16200000" flipH="1">
                <a:off x="3985442" y="1635858"/>
                <a:ext cx="1308100" cy="1295400"/>
              </a:xfrm>
              <a:prstGeom prst="bentConnector3">
                <a:avLst>
                  <a:gd name="adj1" fmla="val 50000"/>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A6FD7789-053B-4865-B6C5-D77C0BB3E626}"/>
                  </a:ext>
                </a:extLst>
              </p:cNvPr>
              <p:cNvCxnSpPr>
                <a:stCxn id="31" idx="4"/>
                <a:endCxn id="30" idx="0"/>
              </p:cNvCxnSpPr>
              <p:nvPr/>
            </p:nvCxnSpPr>
            <p:spPr>
              <a:xfrm rot="5400000">
                <a:off x="3388542" y="1673958"/>
                <a:ext cx="647700" cy="558800"/>
              </a:xfrm>
              <a:prstGeom prst="bentConnector3">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A7504CA3-B55F-48CD-B691-259EE7D0DE1C}"/>
                  </a:ext>
                </a:extLst>
              </p:cNvPr>
              <p:cNvCxnSpPr>
                <a:stCxn id="37" idx="6"/>
                <a:endCxn id="30" idx="0"/>
              </p:cNvCxnSpPr>
              <p:nvPr/>
            </p:nvCxnSpPr>
            <p:spPr>
              <a:xfrm>
                <a:off x="2277292" y="1794608"/>
                <a:ext cx="1155700" cy="4826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829436AE-3342-458E-ADAD-022497CF8F1D}"/>
                  </a:ext>
                </a:extLst>
              </p:cNvPr>
              <p:cNvCxnSpPr>
                <a:stCxn id="38" idx="6"/>
                <a:endCxn id="37" idx="0"/>
              </p:cNvCxnSpPr>
              <p:nvPr/>
            </p:nvCxnSpPr>
            <p:spPr>
              <a:xfrm>
                <a:off x="1375592" y="1223108"/>
                <a:ext cx="546100" cy="2159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F4720529-736D-4298-9F5B-D52B675C7849}"/>
                  </a:ext>
                </a:extLst>
              </p:cNvPr>
              <p:cNvCxnSpPr>
                <a:stCxn id="30" idx="4"/>
                <a:endCxn id="28" idx="1"/>
              </p:cNvCxnSpPr>
              <p:nvPr/>
            </p:nvCxnSpPr>
            <p:spPr>
              <a:xfrm rot="16200000" flipH="1">
                <a:off x="3966392" y="2099408"/>
                <a:ext cx="446150" cy="1512950"/>
              </a:xfrm>
              <a:prstGeom prst="bentConnector3">
                <a:avLst>
                  <a:gd name="adj1" fmla="val 5175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02C92B94-35F3-4A3F-87D0-FF72DEE4696E}"/>
                  </a:ext>
                </a:extLst>
              </p:cNvPr>
              <p:cNvCxnSpPr>
                <a:stCxn id="35" idx="4"/>
                <a:endCxn id="28" idx="1"/>
              </p:cNvCxnSpPr>
              <p:nvPr/>
            </p:nvCxnSpPr>
            <p:spPr>
              <a:xfrm rot="16200000" flipH="1">
                <a:off x="3540942" y="1673958"/>
                <a:ext cx="484250" cy="2325750"/>
              </a:xfrm>
              <a:prstGeom prst="bentConnector3">
                <a:avLst>
                  <a:gd name="adj1" fmla="val 55554"/>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D54A7473-32CD-4A4D-B7C2-E6F42C88A33A}"/>
                  </a:ext>
                </a:extLst>
              </p:cNvPr>
              <p:cNvCxnSpPr>
                <a:stCxn id="36" idx="0"/>
                <a:endCxn id="28" idx="1"/>
              </p:cNvCxnSpPr>
              <p:nvPr/>
            </p:nvCxnSpPr>
            <p:spPr>
              <a:xfrm rot="5400000" flipH="1" flipV="1">
                <a:off x="3610151" y="1743168"/>
                <a:ext cx="12700" cy="2671581"/>
              </a:xfrm>
              <a:prstGeom prst="bentConnector3">
                <a:avLst>
                  <a:gd name="adj1" fmla="val 1712976"/>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595FABC8-7DEC-4CA2-9813-69AF4650E917}"/>
                  </a:ext>
                </a:extLst>
              </p:cNvPr>
              <p:cNvCxnSpPr>
                <a:cxnSpLocks/>
                <a:stCxn id="37" idx="4"/>
                <a:endCxn id="28" idx="1"/>
              </p:cNvCxnSpPr>
              <p:nvPr/>
            </p:nvCxnSpPr>
            <p:spPr>
              <a:xfrm rot="16200000" flipH="1">
                <a:off x="2969442" y="1102458"/>
                <a:ext cx="928750" cy="3024250"/>
              </a:xfrm>
              <a:prstGeom prst="bentConnector3">
                <a:avLst>
                  <a:gd name="adj1" fmla="val 76928"/>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70CD7E6A-D6F4-4219-8757-708B1AE3803F}"/>
                  </a:ext>
                </a:extLst>
              </p:cNvPr>
              <p:cNvSpPr/>
              <p:nvPr/>
            </p:nvSpPr>
            <p:spPr bwMode="auto">
              <a:xfrm>
                <a:off x="6092345" y="914316"/>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11CA50F7-F59C-4D9A-AD74-F5AA67CD8DAE}"/>
                  </a:ext>
                </a:extLst>
              </p:cNvPr>
              <p:cNvSpPr/>
              <p:nvPr/>
            </p:nvSpPr>
            <p:spPr bwMode="auto">
              <a:xfrm>
                <a:off x="8313030" y="1345391"/>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24320632-6CFA-4394-843F-3A23803EEDFD}"/>
                  </a:ext>
                </a:extLst>
              </p:cNvPr>
              <p:cNvSpPr/>
              <p:nvPr/>
            </p:nvSpPr>
            <p:spPr bwMode="auto">
              <a:xfrm>
                <a:off x="7359078" y="1671600"/>
                <a:ext cx="296091" cy="296091"/>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CCFFCDB6-A8B2-4ECC-B125-24B1360D1ABF}"/>
                  </a:ext>
                </a:extLst>
              </p:cNvPr>
              <p:cNvSpPr/>
              <p:nvPr/>
            </p:nvSpPr>
            <p:spPr bwMode="auto">
              <a:xfrm>
                <a:off x="8678790" y="992693"/>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3A053BBA-BC32-455D-AB07-4C9E95BBE0CF}"/>
                  </a:ext>
                </a:extLst>
              </p:cNvPr>
              <p:cNvSpPr/>
              <p:nvPr/>
            </p:nvSpPr>
            <p:spPr bwMode="auto">
              <a:xfrm>
                <a:off x="9475624" y="1593585"/>
                <a:ext cx="478609" cy="47860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FEFB34F9-9AC7-4360-9EF1-5103E11BCB7E}"/>
                  </a:ext>
                </a:extLst>
              </p:cNvPr>
              <p:cNvSpPr/>
              <p:nvPr/>
            </p:nvSpPr>
            <p:spPr bwMode="auto">
              <a:xfrm>
                <a:off x="8848607" y="2429608"/>
                <a:ext cx="478609" cy="47860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05EC8281-1BCE-486E-AD07-43F7B47E8F7A}"/>
                  </a:ext>
                </a:extLst>
              </p:cNvPr>
              <p:cNvSpPr/>
              <p:nvPr/>
            </p:nvSpPr>
            <p:spPr bwMode="auto">
              <a:xfrm>
                <a:off x="9462562" y="2677803"/>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253C6E52-441F-4435-89D6-D757DD17CF78}"/>
                  </a:ext>
                </a:extLst>
              </p:cNvPr>
              <p:cNvSpPr/>
              <p:nvPr/>
            </p:nvSpPr>
            <p:spPr bwMode="auto">
              <a:xfrm>
                <a:off x="7359078" y="2599063"/>
                <a:ext cx="296091" cy="296091"/>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8E319B09-9797-42B0-8C30-DA64655EF286}"/>
                  </a:ext>
                </a:extLst>
              </p:cNvPr>
              <p:cNvSpPr/>
              <p:nvPr/>
            </p:nvSpPr>
            <p:spPr bwMode="auto">
              <a:xfrm>
                <a:off x="8848607" y="3357071"/>
                <a:ext cx="478609" cy="47860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9" name="Connector: Elbow 58">
                <a:extLst>
                  <a:ext uri="{FF2B5EF4-FFF2-40B4-BE49-F238E27FC236}">
                    <a16:creationId xmlns:a16="http://schemas.microsoft.com/office/drawing/2014/main" id="{BF7B3886-039A-40CF-ADF6-95B2C0B4B855}"/>
                  </a:ext>
                </a:extLst>
              </p:cNvPr>
              <p:cNvCxnSpPr>
                <a:cxnSpLocks/>
                <a:stCxn id="50" idx="4"/>
                <a:endCxn id="28" idx="7"/>
              </p:cNvCxnSpPr>
              <p:nvPr/>
            </p:nvCxnSpPr>
            <p:spPr>
              <a:xfrm rot="5400000">
                <a:off x="5254323" y="1923436"/>
                <a:ext cx="1529642" cy="781403"/>
              </a:xfrm>
              <a:prstGeom prst="bentConnector3">
                <a:avLst>
                  <a:gd name="adj1" fmla="val 50000"/>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800CFD29-11D5-4889-91EB-6C0C28D5B3D4}"/>
                  </a:ext>
                </a:extLst>
              </p:cNvPr>
              <p:cNvCxnSpPr>
                <a:stCxn id="52" idx="6"/>
                <a:endCxn id="51" idx="2"/>
              </p:cNvCxnSpPr>
              <p:nvPr/>
            </p:nvCxnSpPr>
            <p:spPr>
              <a:xfrm flipV="1">
                <a:off x="7655169" y="1662891"/>
                <a:ext cx="657861" cy="156755"/>
              </a:xfrm>
              <a:prstGeom prst="bentConnector3">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5FB6614E-14B4-4349-B62D-4685825E1731}"/>
                  </a:ext>
                </a:extLst>
              </p:cNvPr>
              <p:cNvCxnSpPr>
                <a:cxnSpLocks/>
                <a:stCxn id="51" idx="4"/>
                <a:endCxn id="28" idx="7"/>
              </p:cNvCxnSpPr>
              <p:nvPr/>
            </p:nvCxnSpPr>
            <p:spPr>
              <a:xfrm rot="5400000">
                <a:off x="6580203" y="1028630"/>
                <a:ext cx="1098567" cy="3002088"/>
              </a:xfrm>
              <a:prstGeom prst="bentConnector3">
                <a:avLst>
                  <a:gd name="adj1" fmla="val 30792"/>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F021FB0A-46BB-4E3C-A3A7-9FCE81F6E31A}"/>
                  </a:ext>
                </a:extLst>
              </p:cNvPr>
              <p:cNvCxnSpPr>
                <a:stCxn id="54" idx="0"/>
                <a:endCxn id="53" idx="6"/>
              </p:cNvCxnSpPr>
              <p:nvPr/>
            </p:nvCxnSpPr>
            <p:spPr>
              <a:xfrm rot="16200000" flipV="1">
                <a:off x="9372664" y="1251319"/>
                <a:ext cx="283392" cy="401139"/>
              </a:xfrm>
              <a:prstGeom prst="bentConnector2">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6067FAF2-5AD8-49B7-A34F-24C4E8CC5BD9}"/>
                  </a:ext>
                </a:extLst>
              </p:cNvPr>
              <p:cNvCxnSpPr>
                <a:stCxn id="54" idx="4"/>
                <a:endCxn id="28" idx="7"/>
              </p:cNvCxnSpPr>
              <p:nvPr/>
            </p:nvCxnSpPr>
            <p:spPr>
              <a:xfrm rot="5400000">
                <a:off x="7168304" y="532333"/>
                <a:ext cx="1006764" cy="4086487"/>
              </a:xfrm>
              <a:prstGeom prst="bentConnector3">
                <a:avLst>
                  <a:gd name="adj1" fmla="val 23218"/>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8E4947E8-76E2-44F3-A4F2-CDAC811799B6}"/>
                  </a:ext>
                </a:extLst>
              </p:cNvPr>
              <p:cNvCxnSpPr>
                <a:cxnSpLocks/>
                <a:stCxn id="55" idx="2"/>
              </p:cNvCxnSpPr>
              <p:nvPr/>
            </p:nvCxnSpPr>
            <p:spPr>
              <a:xfrm rot="10800000">
                <a:off x="7854463" y="2321171"/>
                <a:ext cx="994145" cy="347743"/>
              </a:xfrm>
              <a:prstGeom prst="bentConnector3">
                <a:avLst/>
              </a:prstGeom>
              <a:ln w="38100">
                <a:solidFill>
                  <a:schemeClr val="tx1"/>
                </a:solidFill>
                <a:headEnd type="none" w="lg" len="med"/>
                <a:tailEnd type="none" w="sm" len="sm"/>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EB89D794-1292-4FD2-9C77-B33C9BF91F77}"/>
                  </a:ext>
                </a:extLst>
              </p:cNvPr>
              <p:cNvCxnSpPr>
                <a:stCxn id="57" idx="4"/>
                <a:endCxn id="28" idx="6"/>
              </p:cNvCxnSpPr>
              <p:nvPr/>
            </p:nvCxnSpPr>
            <p:spPr>
              <a:xfrm rot="5400000">
                <a:off x="6375931" y="2289015"/>
                <a:ext cx="525054" cy="1737332"/>
              </a:xfrm>
              <a:prstGeom prst="bentConnector2">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46C001EC-7C1D-44E7-AB4A-D06C64A2E9F6}"/>
                  </a:ext>
                </a:extLst>
              </p:cNvPr>
              <p:cNvCxnSpPr>
                <a:stCxn id="56" idx="2"/>
                <a:endCxn id="28" idx="6"/>
              </p:cNvCxnSpPr>
              <p:nvPr/>
            </p:nvCxnSpPr>
            <p:spPr>
              <a:xfrm rot="10800000" flipV="1">
                <a:off x="5769792" y="2995302"/>
                <a:ext cx="3692770" cy="424905"/>
              </a:xfrm>
              <a:prstGeom prst="bentConnector3">
                <a:avLst>
                  <a:gd name="adj1" fmla="val 36984"/>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1D5148A9-A86F-44D4-9DE4-BB34C1BF8F21}"/>
                  </a:ext>
                </a:extLst>
              </p:cNvPr>
              <p:cNvCxnSpPr>
                <a:stCxn id="58" idx="2"/>
                <a:endCxn id="28" idx="6"/>
              </p:cNvCxnSpPr>
              <p:nvPr/>
            </p:nvCxnSpPr>
            <p:spPr>
              <a:xfrm rot="10800000">
                <a:off x="5769793" y="3420208"/>
                <a:ext cx="3078815" cy="176168"/>
              </a:xfrm>
              <a:prstGeom prst="bentConnector3">
                <a:avLst>
                  <a:gd name="adj1" fmla="val 15350"/>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D87D33ED-DD5B-45D4-B4BF-E979F936BD3A}"/>
                  </a:ext>
                </a:extLst>
              </p:cNvPr>
              <p:cNvSpPr/>
              <p:nvPr/>
            </p:nvSpPr>
            <p:spPr bwMode="auto">
              <a:xfrm>
                <a:off x="1098620" y="3880534"/>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91429868-D05D-46DC-8000-DA6902207993}"/>
                  </a:ext>
                </a:extLst>
              </p:cNvPr>
              <p:cNvSpPr/>
              <p:nvPr/>
            </p:nvSpPr>
            <p:spPr bwMode="auto">
              <a:xfrm>
                <a:off x="1098620" y="4970780"/>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Oval 69">
                <a:extLst>
                  <a:ext uri="{FF2B5EF4-FFF2-40B4-BE49-F238E27FC236}">
                    <a16:creationId xmlns:a16="http://schemas.microsoft.com/office/drawing/2014/main" id="{A4A41B59-05C1-4F2C-9A78-23FECCBF2173}"/>
                  </a:ext>
                </a:extLst>
              </p:cNvPr>
              <p:cNvSpPr/>
              <p:nvPr/>
            </p:nvSpPr>
            <p:spPr bwMode="auto">
              <a:xfrm>
                <a:off x="1309636" y="3224043"/>
                <a:ext cx="401934" cy="40193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C090A8EE-1290-43E5-905E-8F8AA2EC4823}"/>
                  </a:ext>
                </a:extLst>
              </p:cNvPr>
              <p:cNvSpPr/>
              <p:nvPr/>
            </p:nvSpPr>
            <p:spPr bwMode="auto">
              <a:xfrm>
                <a:off x="2270929" y="4560474"/>
                <a:ext cx="401934" cy="40193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DC87E7A6-B580-4FBD-8DF8-356B1280E80C}"/>
                  </a:ext>
                </a:extLst>
              </p:cNvPr>
              <p:cNvSpPr/>
              <p:nvPr/>
            </p:nvSpPr>
            <p:spPr bwMode="auto">
              <a:xfrm>
                <a:off x="2821913" y="3751581"/>
                <a:ext cx="401934" cy="40193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3" name="Connector: Elbow 72">
                <a:extLst>
                  <a:ext uri="{FF2B5EF4-FFF2-40B4-BE49-F238E27FC236}">
                    <a16:creationId xmlns:a16="http://schemas.microsoft.com/office/drawing/2014/main" id="{EC69D31A-71DC-4A08-9E9A-50A25064E37F}"/>
                  </a:ext>
                </a:extLst>
              </p:cNvPr>
              <p:cNvCxnSpPr>
                <a:stCxn id="69" idx="6"/>
                <a:endCxn id="28" idx="2"/>
              </p:cNvCxnSpPr>
              <p:nvPr/>
            </p:nvCxnSpPr>
            <p:spPr>
              <a:xfrm flipV="1">
                <a:off x="1895817" y="3420208"/>
                <a:ext cx="2908775" cy="1949171"/>
              </a:xfrm>
              <a:prstGeom prst="bentConnector3">
                <a:avLst>
                  <a:gd name="adj1" fmla="val 5667"/>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DE013537-789C-4F48-A33C-F36C67FB0F61}"/>
                  </a:ext>
                </a:extLst>
              </p:cNvPr>
              <p:cNvCxnSpPr>
                <a:stCxn id="68" idx="6"/>
                <a:endCxn id="28" idx="2"/>
              </p:cNvCxnSpPr>
              <p:nvPr/>
            </p:nvCxnSpPr>
            <p:spPr>
              <a:xfrm flipV="1">
                <a:off x="1895817" y="3420208"/>
                <a:ext cx="2908775" cy="858925"/>
              </a:xfrm>
              <a:prstGeom prst="bentConnector3">
                <a:avLst>
                  <a:gd name="adj1" fmla="val 5667"/>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5392752F-B17E-40B2-83B4-8849DC625E58}"/>
                  </a:ext>
                </a:extLst>
              </p:cNvPr>
              <p:cNvCxnSpPr>
                <a:stCxn id="70" idx="6"/>
                <a:endCxn id="28" idx="2"/>
              </p:cNvCxnSpPr>
              <p:nvPr/>
            </p:nvCxnSpPr>
            <p:spPr>
              <a:xfrm flipV="1">
                <a:off x="1711570" y="3420208"/>
                <a:ext cx="3093022" cy="4802"/>
              </a:xfrm>
              <a:prstGeom prst="straightConnector1">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BF43A7C1-4BD4-497C-9834-FE1011E366FA}"/>
                  </a:ext>
                </a:extLst>
              </p:cNvPr>
              <p:cNvCxnSpPr>
                <a:stCxn id="71" idx="0"/>
                <a:endCxn id="28" idx="2"/>
              </p:cNvCxnSpPr>
              <p:nvPr/>
            </p:nvCxnSpPr>
            <p:spPr>
              <a:xfrm rot="5400000" flipH="1" flipV="1">
                <a:off x="3068111" y="2823993"/>
                <a:ext cx="1140266" cy="2332696"/>
              </a:xfrm>
              <a:prstGeom prst="bentConnector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222F79A4-E5F5-4D56-9D83-FE64659B7135}"/>
                  </a:ext>
                </a:extLst>
              </p:cNvPr>
              <p:cNvCxnSpPr>
                <a:stCxn id="72" idx="0"/>
                <a:endCxn id="28" idx="2"/>
              </p:cNvCxnSpPr>
              <p:nvPr/>
            </p:nvCxnSpPr>
            <p:spPr>
              <a:xfrm rot="5400000" flipH="1" flipV="1">
                <a:off x="3748050" y="2695039"/>
                <a:ext cx="331373" cy="1781712"/>
              </a:xfrm>
              <a:prstGeom prst="bentConnector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5BEBCE2F-D843-4B47-A63F-2C1DB2B022C1}"/>
                  </a:ext>
                </a:extLst>
              </p:cNvPr>
              <p:cNvSpPr/>
              <p:nvPr/>
            </p:nvSpPr>
            <p:spPr bwMode="auto">
              <a:xfrm>
                <a:off x="3270181" y="4365646"/>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9" name="Connector: Elbow 78">
                <a:extLst>
                  <a:ext uri="{FF2B5EF4-FFF2-40B4-BE49-F238E27FC236}">
                    <a16:creationId xmlns:a16="http://schemas.microsoft.com/office/drawing/2014/main" id="{695C013C-A36B-4637-ABFA-CBF6A255821A}"/>
                  </a:ext>
                </a:extLst>
              </p:cNvPr>
              <p:cNvCxnSpPr>
                <a:cxnSpLocks/>
                <a:stCxn id="78" idx="0"/>
                <a:endCxn id="28" idx="3"/>
              </p:cNvCxnSpPr>
              <p:nvPr/>
            </p:nvCxnSpPr>
            <p:spPr>
              <a:xfrm rot="5400000" flipH="1" flipV="1">
                <a:off x="4005267" y="3424971"/>
                <a:ext cx="604188" cy="1277162"/>
              </a:xfrm>
              <a:prstGeom prst="bentConnector3">
                <a:avLst>
                  <a:gd name="adj1" fmla="val 50000"/>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2703DD99-A1CB-434F-A88C-D3472BFBC956}"/>
                  </a:ext>
                </a:extLst>
              </p:cNvPr>
              <p:cNvSpPr/>
              <p:nvPr/>
            </p:nvSpPr>
            <p:spPr bwMode="auto">
              <a:xfrm>
                <a:off x="2426679" y="5139397"/>
                <a:ext cx="461664" cy="46166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036D8418-5A08-4E12-8B7F-86AE441F6147}"/>
                  </a:ext>
                </a:extLst>
              </p:cNvPr>
              <p:cNvSpPr/>
              <p:nvPr/>
            </p:nvSpPr>
            <p:spPr bwMode="auto">
              <a:xfrm>
                <a:off x="3669323" y="5621131"/>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CC3D0713-BDCB-4A21-86D8-F6B2CC6467A8}"/>
                  </a:ext>
                </a:extLst>
              </p:cNvPr>
              <p:cNvSpPr/>
              <p:nvPr/>
            </p:nvSpPr>
            <p:spPr bwMode="auto">
              <a:xfrm>
                <a:off x="3384621" y="6010255"/>
                <a:ext cx="461664" cy="46166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281862DD-4939-4A46-AAA2-A64C73ED4C2C}"/>
                  </a:ext>
                </a:extLst>
              </p:cNvPr>
              <p:cNvSpPr/>
              <p:nvPr/>
            </p:nvSpPr>
            <p:spPr bwMode="auto">
              <a:xfrm>
                <a:off x="3863592" y="6227969"/>
                <a:ext cx="461664" cy="46166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135FD42A-FFAC-449F-96BC-7ABE9F3BAFBD}"/>
                  </a:ext>
                </a:extLst>
              </p:cNvPr>
              <p:cNvSpPr/>
              <p:nvPr/>
            </p:nvSpPr>
            <p:spPr bwMode="auto">
              <a:xfrm>
                <a:off x="2745993" y="6082826"/>
                <a:ext cx="316522" cy="316522"/>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5" name="Connector: Elbow 84">
                <a:extLst>
                  <a:ext uri="{FF2B5EF4-FFF2-40B4-BE49-F238E27FC236}">
                    <a16:creationId xmlns:a16="http://schemas.microsoft.com/office/drawing/2014/main" id="{C5AEA60D-678E-460D-8021-2A20E6061F55}"/>
                  </a:ext>
                </a:extLst>
              </p:cNvPr>
              <p:cNvCxnSpPr>
                <a:stCxn id="28" idx="3"/>
                <a:endCxn id="81" idx="0"/>
              </p:cNvCxnSpPr>
              <p:nvPr/>
            </p:nvCxnSpPr>
            <p:spPr>
              <a:xfrm rot="5400000">
                <a:off x="3577096" y="4252284"/>
                <a:ext cx="1859673" cy="878020"/>
              </a:xfrm>
              <a:prstGeom prst="bentConnector3">
                <a:avLst>
                  <a:gd name="adj1" fmla="val 8668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43E53697-952F-4504-BB1B-E3A440E6F02C}"/>
                  </a:ext>
                </a:extLst>
              </p:cNvPr>
              <p:cNvCxnSpPr>
                <a:stCxn id="84" idx="6"/>
                <a:endCxn id="82" idx="2"/>
              </p:cNvCxnSpPr>
              <p:nvPr/>
            </p:nvCxnSpPr>
            <p:spPr>
              <a:xfrm>
                <a:off x="3062515" y="6241087"/>
                <a:ext cx="322106" cy="0"/>
              </a:xfrm>
              <a:prstGeom prst="straightConnector1">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B7509025-DD9B-43C5-8C28-8971E8BB0BA5}"/>
                  </a:ext>
                </a:extLst>
              </p:cNvPr>
              <p:cNvCxnSpPr>
                <a:stCxn id="80" idx="6"/>
                <a:endCxn id="28" idx="3"/>
              </p:cNvCxnSpPr>
              <p:nvPr/>
            </p:nvCxnSpPr>
            <p:spPr>
              <a:xfrm flipV="1">
                <a:off x="2888343" y="3761458"/>
                <a:ext cx="2057599" cy="1608771"/>
              </a:xfrm>
              <a:prstGeom prst="bentConnector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859E0F28-2656-44BF-A20B-AAB98A4B67BA}"/>
                  </a:ext>
                </a:extLst>
              </p:cNvPr>
              <p:cNvSpPr/>
              <p:nvPr/>
            </p:nvSpPr>
            <p:spPr bwMode="auto">
              <a:xfrm>
                <a:off x="5550012" y="4927599"/>
                <a:ext cx="797197" cy="797197"/>
              </a:xfrm>
              <a:prstGeom prst="ellipse">
                <a:avLst/>
              </a:prstGeom>
              <a:solidFill>
                <a:schemeClr val="bg2">
                  <a:lumMod val="9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9" name="Oval 88">
                <a:extLst>
                  <a:ext uri="{FF2B5EF4-FFF2-40B4-BE49-F238E27FC236}">
                    <a16:creationId xmlns:a16="http://schemas.microsoft.com/office/drawing/2014/main" id="{B09107C4-F49F-4A8B-A45C-3ED1CAD4051B}"/>
                  </a:ext>
                </a:extLst>
              </p:cNvPr>
              <p:cNvSpPr/>
              <p:nvPr/>
            </p:nvSpPr>
            <p:spPr bwMode="auto">
              <a:xfrm>
                <a:off x="5550012" y="5820773"/>
                <a:ext cx="797197" cy="797197"/>
              </a:xfrm>
              <a:prstGeom prst="ellipse">
                <a:avLst/>
              </a:prstGeom>
              <a:solidFill>
                <a:schemeClr val="bg2">
                  <a:lumMod val="9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0" name="Connector: Elbow 89">
                <a:extLst>
                  <a:ext uri="{FF2B5EF4-FFF2-40B4-BE49-F238E27FC236}">
                    <a16:creationId xmlns:a16="http://schemas.microsoft.com/office/drawing/2014/main" id="{D28743CB-6D52-4004-BAA4-FA759680F8AB}"/>
                  </a:ext>
                </a:extLst>
              </p:cNvPr>
              <p:cNvCxnSpPr>
                <a:stCxn id="28" idx="4"/>
                <a:endCxn id="88" idx="2"/>
              </p:cNvCxnSpPr>
              <p:nvPr/>
            </p:nvCxnSpPr>
            <p:spPr>
              <a:xfrm rot="16200000" flipH="1">
                <a:off x="4706907" y="4483093"/>
                <a:ext cx="1423390" cy="262820"/>
              </a:xfrm>
              <a:prstGeom prst="bentConnector2">
                <a:avLst/>
              </a:prstGeom>
              <a:ln w="38100">
                <a:solidFill>
                  <a:schemeClr val="accent5"/>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DB90CB01-F812-41F2-A25F-6F4E6A1F4DEE}"/>
                  </a:ext>
                </a:extLst>
              </p:cNvPr>
              <p:cNvCxnSpPr>
                <a:stCxn id="89" idx="2"/>
                <a:endCxn id="28" idx="4"/>
              </p:cNvCxnSpPr>
              <p:nvPr/>
            </p:nvCxnSpPr>
            <p:spPr>
              <a:xfrm rot="10800000">
                <a:off x="5287192" y="3902808"/>
                <a:ext cx="262820" cy="2316564"/>
              </a:xfrm>
              <a:prstGeom prst="bentConnector2">
                <a:avLst/>
              </a:prstGeom>
              <a:ln w="38100">
                <a:solidFill>
                  <a:schemeClr val="accent5"/>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C7281992-F578-47FB-BAF5-5B9054DDCB2E}"/>
                  </a:ext>
                </a:extLst>
              </p:cNvPr>
              <p:cNvSpPr/>
              <p:nvPr/>
            </p:nvSpPr>
            <p:spPr bwMode="auto">
              <a:xfrm>
                <a:off x="6781800" y="3681967"/>
                <a:ext cx="797197" cy="797197"/>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8EBAAC3F-E834-44C0-8B05-ECD40566D1BD}"/>
                  </a:ext>
                </a:extLst>
              </p:cNvPr>
              <p:cNvSpPr/>
              <p:nvPr/>
            </p:nvSpPr>
            <p:spPr bwMode="auto">
              <a:xfrm>
                <a:off x="6352792" y="4200379"/>
                <a:ext cx="423928" cy="423928"/>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F71F77FC-1816-46D1-BA39-9029F687F1E7}"/>
                  </a:ext>
                </a:extLst>
              </p:cNvPr>
              <p:cNvSpPr/>
              <p:nvPr/>
            </p:nvSpPr>
            <p:spPr bwMode="auto">
              <a:xfrm>
                <a:off x="6720115" y="5115980"/>
                <a:ext cx="797197" cy="797197"/>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C3350E7F-63B8-494F-8200-F3B098F70012}"/>
                  </a:ext>
                </a:extLst>
              </p:cNvPr>
              <p:cNvSpPr/>
              <p:nvPr/>
            </p:nvSpPr>
            <p:spPr bwMode="auto">
              <a:xfrm>
                <a:off x="7428522" y="4380229"/>
                <a:ext cx="797197" cy="797197"/>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Oval 95">
                <a:extLst>
                  <a:ext uri="{FF2B5EF4-FFF2-40B4-BE49-F238E27FC236}">
                    <a16:creationId xmlns:a16="http://schemas.microsoft.com/office/drawing/2014/main" id="{A403CA0D-93CE-4F74-BCB3-E767DEDBE018}"/>
                  </a:ext>
                </a:extLst>
              </p:cNvPr>
              <p:cNvSpPr/>
              <p:nvPr/>
            </p:nvSpPr>
            <p:spPr bwMode="auto">
              <a:xfrm>
                <a:off x="8595672" y="4343532"/>
                <a:ext cx="481985" cy="48198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Oval 96">
                <a:extLst>
                  <a:ext uri="{FF2B5EF4-FFF2-40B4-BE49-F238E27FC236}">
                    <a16:creationId xmlns:a16="http://schemas.microsoft.com/office/drawing/2014/main" id="{3C9424E9-E36C-4B79-940E-78F975AF10C9}"/>
                  </a:ext>
                </a:extLst>
              </p:cNvPr>
              <p:cNvSpPr/>
              <p:nvPr/>
            </p:nvSpPr>
            <p:spPr bwMode="auto">
              <a:xfrm>
                <a:off x="8676751" y="3846508"/>
                <a:ext cx="351135" cy="35113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8" name="Connector: Elbow 97">
                <a:extLst>
                  <a:ext uri="{FF2B5EF4-FFF2-40B4-BE49-F238E27FC236}">
                    <a16:creationId xmlns:a16="http://schemas.microsoft.com/office/drawing/2014/main" id="{EF54F5EA-68AF-4067-A1F0-E601D272CE3B}"/>
                  </a:ext>
                </a:extLst>
              </p:cNvPr>
              <p:cNvCxnSpPr>
                <a:stCxn id="28" idx="5"/>
                <a:endCxn id="92" idx="2"/>
              </p:cNvCxnSpPr>
              <p:nvPr/>
            </p:nvCxnSpPr>
            <p:spPr>
              <a:xfrm rot="16200000" flipH="1">
                <a:off x="6045567" y="3344333"/>
                <a:ext cx="319108" cy="1153358"/>
              </a:xfrm>
              <a:prstGeom prst="bentConnector2">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C3BD9C8B-2D63-46BC-97A7-14689B4718A0}"/>
                  </a:ext>
                </a:extLst>
              </p:cNvPr>
              <p:cNvCxnSpPr>
                <a:stCxn id="28" idx="5"/>
                <a:endCxn id="93" idx="2"/>
              </p:cNvCxnSpPr>
              <p:nvPr/>
            </p:nvCxnSpPr>
            <p:spPr>
              <a:xfrm rot="16200000" flipH="1">
                <a:off x="5665175" y="3724725"/>
                <a:ext cx="650885" cy="724350"/>
              </a:xfrm>
              <a:prstGeom prst="bentConnector2">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AC71AEBD-E14F-416A-A45F-8E866A50FEAC}"/>
                  </a:ext>
                </a:extLst>
              </p:cNvPr>
              <p:cNvCxnSpPr>
                <a:cxnSpLocks/>
                <a:stCxn id="28" idx="5"/>
                <a:endCxn id="94" idx="0"/>
              </p:cNvCxnSpPr>
              <p:nvPr/>
            </p:nvCxnSpPr>
            <p:spPr>
              <a:xfrm rot="16200000" flipH="1">
                <a:off x="5696317" y="3693583"/>
                <a:ext cx="1354522" cy="1490272"/>
              </a:xfrm>
              <a:prstGeom prst="bentConnector3">
                <a:avLst>
                  <a:gd name="adj1" fmla="val 75717"/>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E01C2776-EDCA-4CA8-9DE1-73243C732A16}"/>
                  </a:ext>
                </a:extLst>
              </p:cNvPr>
              <p:cNvCxnSpPr>
                <a:cxnSpLocks/>
                <a:stCxn id="28" idx="5"/>
                <a:endCxn id="95" idx="2"/>
              </p:cNvCxnSpPr>
              <p:nvPr/>
            </p:nvCxnSpPr>
            <p:spPr>
              <a:xfrm rot="16200000" flipH="1">
                <a:off x="6019797" y="3370103"/>
                <a:ext cx="1017370" cy="1800080"/>
              </a:xfrm>
              <a:prstGeom prst="bentConnector2">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84443D39-60AB-4FEC-9AA7-680875DA2DB8}"/>
                  </a:ext>
                </a:extLst>
              </p:cNvPr>
              <p:cNvCxnSpPr>
                <a:stCxn id="92" idx="6"/>
                <a:endCxn id="96" idx="2"/>
              </p:cNvCxnSpPr>
              <p:nvPr/>
            </p:nvCxnSpPr>
            <p:spPr>
              <a:xfrm>
                <a:off x="7578997" y="4080566"/>
                <a:ext cx="1016675" cy="503959"/>
              </a:xfrm>
              <a:prstGeom prst="bentConnector3">
                <a:avLst>
                  <a:gd name="adj1" fmla="val 78553"/>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3" name="Connector: Elbow 102">
                <a:extLst>
                  <a:ext uri="{FF2B5EF4-FFF2-40B4-BE49-F238E27FC236}">
                    <a16:creationId xmlns:a16="http://schemas.microsoft.com/office/drawing/2014/main" id="{FA4B604C-108B-4F17-8C2F-B6DE95019084}"/>
                  </a:ext>
                </a:extLst>
              </p:cNvPr>
              <p:cNvCxnSpPr>
                <a:stCxn id="92" idx="6"/>
                <a:endCxn id="97" idx="2"/>
              </p:cNvCxnSpPr>
              <p:nvPr/>
            </p:nvCxnSpPr>
            <p:spPr>
              <a:xfrm flipV="1">
                <a:off x="7578997" y="4022076"/>
                <a:ext cx="1097754" cy="58490"/>
              </a:xfrm>
              <a:prstGeom prst="bentConnector3">
                <a:avLst>
                  <a:gd name="adj1" fmla="val 72477"/>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A46B3F3E-77EB-4E64-921A-7D059DAF2CB9}"/>
                  </a:ext>
                </a:extLst>
              </p:cNvPr>
              <p:cNvSpPr/>
              <p:nvPr/>
            </p:nvSpPr>
            <p:spPr bwMode="auto">
              <a:xfrm>
                <a:off x="5156200" y="25146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310433D3-4208-42A3-A476-FD7602F0F0CB}"/>
                  </a:ext>
                </a:extLst>
              </p:cNvPr>
              <p:cNvSpPr/>
              <p:nvPr/>
            </p:nvSpPr>
            <p:spPr bwMode="auto">
              <a:xfrm>
                <a:off x="5511800" y="26289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Oval 105">
                <a:extLst>
                  <a:ext uri="{FF2B5EF4-FFF2-40B4-BE49-F238E27FC236}">
                    <a16:creationId xmlns:a16="http://schemas.microsoft.com/office/drawing/2014/main" id="{CD8CB325-813A-438F-A825-1425E47299D5}"/>
                  </a:ext>
                </a:extLst>
              </p:cNvPr>
              <p:cNvSpPr/>
              <p:nvPr/>
            </p:nvSpPr>
            <p:spPr bwMode="auto">
              <a:xfrm>
                <a:off x="5943600" y="32893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Oval 106">
                <a:extLst>
                  <a:ext uri="{FF2B5EF4-FFF2-40B4-BE49-F238E27FC236}">
                    <a16:creationId xmlns:a16="http://schemas.microsoft.com/office/drawing/2014/main" id="{C973B459-C6BA-4616-A4E3-5684E4D033F2}"/>
                  </a:ext>
                </a:extLst>
              </p:cNvPr>
              <p:cNvSpPr/>
              <p:nvPr/>
            </p:nvSpPr>
            <p:spPr bwMode="auto">
              <a:xfrm>
                <a:off x="5524500" y="39497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0CF600A0-9FD3-4ED7-94E3-7C8742B6DEB7}"/>
                  </a:ext>
                </a:extLst>
              </p:cNvPr>
              <p:cNvSpPr/>
              <p:nvPr/>
            </p:nvSpPr>
            <p:spPr bwMode="auto">
              <a:xfrm>
                <a:off x="5168900" y="41402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B3EBE969-2834-412C-A5BE-482619A92858}"/>
                  </a:ext>
                </a:extLst>
              </p:cNvPr>
              <p:cNvSpPr/>
              <p:nvPr/>
            </p:nvSpPr>
            <p:spPr bwMode="auto">
              <a:xfrm>
                <a:off x="4800600" y="43180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8684051F-034C-4CCF-B6CE-D83AE774E182}"/>
                  </a:ext>
                </a:extLst>
              </p:cNvPr>
              <p:cNvSpPr/>
              <p:nvPr/>
            </p:nvSpPr>
            <p:spPr bwMode="auto">
              <a:xfrm>
                <a:off x="4432300" y="39751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FF51F5E3-60B8-433B-B5C0-9B7B82726585}"/>
                  </a:ext>
                </a:extLst>
              </p:cNvPr>
              <p:cNvSpPr/>
              <p:nvPr/>
            </p:nvSpPr>
            <p:spPr bwMode="auto">
              <a:xfrm>
                <a:off x="4191000" y="33020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59FBD008-9407-4C3D-ACC7-32EE62F4AA4F}"/>
                  </a:ext>
                </a:extLst>
              </p:cNvPr>
              <p:cNvSpPr/>
              <p:nvPr/>
            </p:nvSpPr>
            <p:spPr bwMode="auto">
              <a:xfrm>
                <a:off x="4546600" y="27305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3" name="TextBox 22">
              <a:extLst>
                <a:ext uri="{FF2B5EF4-FFF2-40B4-BE49-F238E27FC236}">
                  <a16:creationId xmlns:a16="http://schemas.microsoft.com/office/drawing/2014/main" id="{CDE4B136-CE5C-4DEE-97A2-9C126A496628}"/>
                </a:ext>
              </a:extLst>
            </p:cNvPr>
            <p:cNvSpPr txBox="1"/>
            <p:nvPr/>
          </p:nvSpPr>
          <p:spPr>
            <a:xfrm>
              <a:off x="4581525" y="1371600"/>
              <a:ext cx="1890601" cy="178439"/>
            </a:xfrm>
            <a:prstGeom prst="rect">
              <a:avLst/>
            </a:prstGeom>
            <a:noFill/>
          </p:spPr>
          <p:txBody>
            <a:bodyPr wrap="none" lIns="0" tIns="0" rIns="0" bIns="0" rtlCol="0">
              <a:spAutoFit/>
            </a:bodyPr>
            <a:lstStyle/>
            <a:p>
              <a:pPr defTabSz="914225">
                <a:defRPr/>
              </a:pPr>
              <a:r>
                <a:rPr lang="en-US" sz="1050" b="1" dirty="0">
                  <a:gradFill>
                    <a:gsLst>
                      <a:gs pos="2917">
                        <a:srgbClr val="0078D4"/>
                      </a:gs>
                      <a:gs pos="31000">
                        <a:srgbClr val="0078D4"/>
                      </a:gs>
                    </a:gsLst>
                    <a:lin ang="5400000" scaled="0"/>
                  </a:gradFill>
                  <a:latin typeface="Segoe UI"/>
                </a:rPr>
                <a:t>ATTACKS AGAINST THE PC</a:t>
              </a:r>
            </a:p>
          </p:txBody>
        </p:sp>
        <p:sp>
          <p:nvSpPr>
            <p:cNvPr id="24" name="TextBox 23">
              <a:extLst>
                <a:ext uri="{FF2B5EF4-FFF2-40B4-BE49-F238E27FC236}">
                  <a16:creationId xmlns:a16="http://schemas.microsoft.com/office/drawing/2014/main" id="{E29B73FE-80A2-4196-B317-1C5550A6DDB3}"/>
                </a:ext>
              </a:extLst>
            </p:cNvPr>
            <p:cNvSpPr txBox="1"/>
            <p:nvPr/>
          </p:nvSpPr>
          <p:spPr>
            <a:xfrm>
              <a:off x="9467850" y="1314450"/>
              <a:ext cx="2453533" cy="356877"/>
            </a:xfrm>
            <a:prstGeom prst="rect">
              <a:avLst/>
            </a:prstGeom>
            <a:noFill/>
          </p:spPr>
          <p:txBody>
            <a:bodyPr wrap="none" lIns="0" tIns="0" rIns="0" bIns="0" rtlCol="0">
              <a:spAutoFit/>
            </a:bodyPr>
            <a:lstStyle/>
            <a:p>
              <a:pPr defTabSz="914225">
                <a:defRPr/>
              </a:pPr>
              <a:r>
                <a:rPr lang="en-US" sz="1050" b="1" dirty="0">
                  <a:gradFill>
                    <a:gsLst>
                      <a:gs pos="2917">
                        <a:srgbClr val="1A1A1A"/>
                      </a:gs>
                      <a:gs pos="30000">
                        <a:srgbClr val="1A1A1A"/>
                      </a:gs>
                    </a:gsLst>
                    <a:lin ang="5400000" scaled="0"/>
                  </a:gradFill>
                  <a:latin typeface="Segoe UI"/>
                </a:rPr>
                <a:t>ATTACKS AGAINST </a:t>
              </a:r>
              <a:br>
                <a:rPr lang="en-US" sz="1050" b="1" dirty="0">
                  <a:gradFill>
                    <a:gsLst>
                      <a:gs pos="2917">
                        <a:srgbClr val="1A1A1A"/>
                      </a:gs>
                      <a:gs pos="30000">
                        <a:srgbClr val="1A1A1A"/>
                      </a:gs>
                    </a:gsLst>
                    <a:lin ang="5400000" scaled="0"/>
                  </a:gradFill>
                  <a:latin typeface="Segoe UI"/>
                </a:rPr>
              </a:br>
              <a:r>
                <a:rPr lang="en-US" sz="1050" b="1" dirty="0">
                  <a:gradFill>
                    <a:gsLst>
                      <a:gs pos="2917">
                        <a:srgbClr val="1A1A1A"/>
                      </a:gs>
                      <a:gs pos="30000">
                        <a:srgbClr val="1A1A1A"/>
                      </a:gs>
                    </a:gsLst>
                    <a:lin ang="5400000" scaled="0"/>
                  </a:gradFill>
                  <a:latin typeface="Segoe UI"/>
                </a:rPr>
                <a:t>THE EMPLOYEES AND CUSTOMERS</a:t>
              </a:r>
            </a:p>
          </p:txBody>
        </p:sp>
        <p:sp>
          <p:nvSpPr>
            <p:cNvPr id="25" name="TextBox 24">
              <a:extLst>
                <a:ext uri="{FF2B5EF4-FFF2-40B4-BE49-F238E27FC236}">
                  <a16:creationId xmlns:a16="http://schemas.microsoft.com/office/drawing/2014/main" id="{4692224E-129E-4E45-B7F8-448BCFE49034}"/>
                </a:ext>
              </a:extLst>
            </p:cNvPr>
            <p:cNvSpPr txBox="1"/>
            <p:nvPr/>
          </p:nvSpPr>
          <p:spPr>
            <a:xfrm>
              <a:off x="4441237" y="5705476"/>
              <a:ext cx="1283415" cy="356877"/>
            </a:xfrm>
            <a:prstGeom prst="rect">
              <a:avLst/>
            </a:prstGeom>
            <a:noFill/>
          </p:spPr>
          <p:txBody>
            <a:bodyPr wrap="none" lIns="0" tIns="0" rIns="0" bIns="0" rtlCol="0">
              <a:spAutoFit/>
            </a:bodyPr>
            <a:lstStyle/>
            <a:p>
              <a:pPr algn="r" defTabSz="914225">
                <a:defRPr/>
              </a:pPr>
              <a:r>
                <a:rPr lang="en-US" sz="1050" b="1" dirty="0">
                  <a:gradFill>
                    <a:gsLst>
                      <a:gs pos="2917">
                        <a:srgbClr val="737373"/>
                      </a:gs>
                      <a:gs pos="31000">
                        <a:srgbClr val="737373"/>
                      </a:gs>
                    </a:gsLst>
                    <a:lin ang="5400000" scaled="0"/>
                  </a:gradFill>
                  <a:latin typeface="Segoe UI"/>
                </a:rPr>
                <a:t>ATTACKER </a:t>
              </a:r>
            </a:p>
            <a:p>
              <a:pPr algn="r" defTabSz="914225">
                <a:defRPr/>
              </a:pPr>
              <a:r>
                <a:rPr lang="en-US" sz="1050" b="1" dirty="0">
                  <a:gradFill>
                    <a:gsLst>
                      <a:gs pos="2917">
                        <a:srgbClr val="737373"/>
                      </a:gs>
                      <a:gs pos="31000">
                        <a:srgbClr val="737373"/>
                      </a:gs>
                    </a:gsLst>
                    <a:lin ang="5400000" scaled="0"/>
                  </a:gradFill>
                  <a:latin typeface="Segoe UI"/>
                </a:rPr>
                <a:t>INFRASTRUCTURE</a:t>
              </a:r>
            </a:p>
          </p:txBody>
        </p:sp>
        <p:sp>
          <p:nvSpPr>
            <p:cNvPr id="26" name="TextBox 25">
              <a:extLst>
                <a:ext uri="{FF2B5EF4-FFF2-40B4-BE49-F238E27FC236}">
                  <a16:creationId xmlns:a16="http://schemas.microsoft.com/office/drawing/2014/main" id="{016CE5F5-D853-4765-81A6-FA8F4ECC5DC3}"/>
                </a:ext>
              </a:extLst>
            </p:cNvPr>
            <p:cNvSpPr txBox="1"/>
            <p:nvPr/>
          </p:nvSpPr>
          <p:spPr>
            <a:xfrm>
              <a:off x="7867650" y="6343650"/>
              <a:ext cx="1810942" cy="178439"/>
            </a:xfrm>
            <a:prstGeom prst="rect">
              <a:avLst/>
            </a:prstGeom>
            <a:noFill/>
          </p:spPr>
          <p:txBody>
            <a:bodyPr wrap="none" lIns="0" tIns="0" rIns="0" bIns="0" rtlCol="0">
              <a:spAutoFit/>
            </a:bodyPr>
            <a:lstStyle/>
            <a:p>
              <a:pPr defTabSz="914225">
                <a:defRPr/>
              </a:pPr>
              <a:r>
                <a:rPr lang="en-US" sz="1050" b="1" dirty="0">
                  <a:gradFill>
                    <a:gsLst>
                      <a:gs pos="2917">
                        <a:srgbClr val="1A1A1A"/>
                      </a:gs>
                      <a:gs pos="30000">
                        <a:srgbClr val="1A1A1A"/>
                      </a:gs>
                    </a:gsLst>
                    <a:lin ang="5400000" scaled="0"/>
                  </a:gradFill>
                  <a:latin typeface="Segoe UI"/>
                </a:rPr>
                <a:t>COLLECTIVE KNOWLEDGE</a:t>
              </a:r>
            </a:p>
          </p:txBody>
        </p:sp>
        <p:sp>
          <p:nvSpPr>
            <p:cNvPr id="27" name="TextBox 26">
              <a:extLst>
                <a:ext uri="{FF2B5EF4-FFF2-40B4-BE49-F238E27FC236}">
                  <a16:creationId xmlns:a16="http://schemas.microsoft.com/office/drawing/2014/main" id="{A94AC5D1-5BF2-4B42-A27A-3B9B0C105AD5}"/>
                </a:ext>
              </a:extLst>
            </p:cNvPr>
            <p:cNvSpPr txBox="1"/>
            <p:nvPr/>
          </p:nvSpPr>
          <p:spPr>
            <a:xfrm>
              <a:off x="10182224" y="5248275"/>
              <a:ext cx="1276334" cy="356877"/>
            </a:xfrm>
            <a:prstGeom prst="rect">
              <a:avLst/>
            </a:prstGeom>
            <a:noFill/>
          </p:spPr>
          <p:txBody>
            <a:bodyPr wrap="none" lIns="0" tIns="0" rIns="0" bIns="0" rtlCol="0">
              <a:spAutoFit/>
            </a:bodyPr>
            <a:lstStyle/>
            <a:p>
              <a:pPr defTabSz="914225">
                <a:defRPr/>
              </a:pPr>
              <a:r>
                <a:rPr lang="en-US" sz="1050" b="1" dirty="0">
                  <a:gradFill>
                    <a:gsLst>
                      <a:gs pos="2917">
                        <a:srgbClr val="00BCF2"/>
                      </a:gs>
                      <a:gs pos="30000">
                        <a:srgbClr val="00BCF2"/>
                      </a:gs>
                    </a:gsLst>
                    <a:lin ang="5400000" scaled="0"/>
                  </a:gradFill>
                  <a:latin typeface="Segoe UI"/>
                </a:rPr>
                <a:t>SERVICES AIDING </a:t>
              </a:r>
              <a:br>
                <a:rPr lang="en-US" sz="1050" b="1" dirty="0">
                  <a:gradFill>
                    <a:gsLst>
                      <a:gs pos="2917">
                        <a:srgbClr val="00BCF2"/>
                      </a:gs>
                      <a:gs pos="30000">
                        <a:srgbClr val="00BCF2"/>
                      </a:gs>
                    </a:gsLst>
                    <a:lin ang="5400000" scaled="0"/>
                  </a:gradFill>
                  <a:latin typeface="Segoe UI"/>
                </a:rPr>
              </a:br>
              <a:r>
                <a:rPr lang="en-US" sz="1050" b="1" dirty="0">
                  <a:gradFill>
                    <a:gsLst>
                      <a:gs pos="2917">
                        <a:srgbClr val="00BCF2"/>
                      </a:gs>
                      <a:gs pos="30000">
                        <a:srgbClr val="00BCF2"/>
                      </a:gs>
                    </a:gsLst>
                    <a:lin ang="5400000" scaled="0"/>
                  </a:gradFill>
                  <a:latin typeface="Segoe UI"/>
                </a:rPr>
                <a:t>THE “CASH OUT”</a:t>
              </a:r>
            </a:p>
          </p:txBody>
        </p:sp>
      </p:grpSp>
      <p:sp>
        <p:nvSpPr>
          <p:cNvPr id="2" name="Title 1"/>
          <p:cNvSpPr>
            <a:spLocks noGrp="1"/>
          </p:cNvSpPr>
          <p:nvPr>
            <p:ph type="title"/>
          </p:nvPr>
        </p:nvSpPr>
        <p:spPr>
          <a:xfrm>
            <a:off x="589044" y="457623"/>
            <a:ext cx="11016957" cy="553920"/>
          </a:xfrm>
          <a:noFill/>
        </p:spPr>
        <p:txBody>
          <a:bodyPr/>
          <a:lstStyle/>
          <a:p>
            <a:r>
              <a:rPr lang="en-US" dirty="0"/>
              <a:t>Attack services are inexpensive</a:t>
            </a:r>
          </a:p>
        </p:txBody>
      </p:sp>
      <p:sp>
        <p:nvSpPr>
          <p:cNvPr id="12" name="Rectangle 11">
            <a:extLst>
              <a:ext uri="{FF2B5EF4-FFF2-40B4-BE49-F238E27FC236}">
                <a16:creationId xmlns:a16="http://schemas.microsoft.com/office/drawing/2014/main" id="{2F4A4371-2F02-4752-9009-7DB8B00339B7}"/>
              </a:ext>
            </a:extLst>
          </p:cNvPr>
          <p:cNvSpPr/>
          <p:nvPr/>
        </p:nvSpPr>
        <p:spPr>
          <a:xfrm>
            <a:off x="444412" y="2394568"/>
            <a:ext cx="2795129" cy="890057"/>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defTabSz="914225">
              <a:defRPr/>
            </a:pPr>
            <a:r>
              <a:rPr lang="en-US" sz="1400" b="1" dirty="0">
                <a:solidFill>
                  <a:srgbClr val="1A1A1A"/>
                </a:solidFill>
                <a:latin typeface="Segoe UI"/>
              </a:rPr>
              <a:t>Loads (compromised device) </a:t>
            </a:r>
            <a:r>
              <a:rPr lang="en-US" sz="1400" dirty="0">
                <a:solidFill>
                  <a:srgbClr val="1A1A1A"/>
                </a:solidFill>
                <a:latin typeface="Segoe UI"/>
              </a:rPr>
              <a:t>average price ranges</a:t>
            </a:r>
            <a:endParaRPr lang="en-US" sz="1400" b="1" dirty="0">
              <a:solidFill>
                <a:srgbClr val="1A1A1A"/>
              </a:solidFill>
              <a:latin typeface="Segoe UI"/>
            </a:endParaRPr>
          </a:p>
          <a:p>
            <a:pPr marL="174591" lvl="1" indent="-174591" defTabSz="914225">
              <a:buFont typeface="Arial" panose="020B0604020202020204" pitchFamily="34" charset="0"/>
              <a:buChar char="•"/>
              <a:defRPr/>
            </a:pPr>
            <a:r>
              <a:rPr lang="en-US" sz="1400" b="1" dirty="0">
                <a:solidFill>
                  <a:srgbClr val="1A1A1A"/>
                </a:solidFill>
                <a:latin typeface="Segoe UI"/>
              </a:rPr>
              <a:t>PC</a:t>
            </a:r>
            <a:r>
              <a:rPr lang="en-US" sz="1400" dirty="0">
                <a:solidFill>
                  <a:srgbClr val="1A1A1A"/>
                </a:solidFill>
                <a:latin typeface="Segoe UI"/>
              </a:rPr>
              <a:t> - $0.13 to $0.89</a:t>
            </a:r>
          </a:p>
          <a:p>
            <a:pPr marL="174591" lvl="1" indent="-174591" defTabSz="914225">
              <a:buFont typeface="Arial" panose="020B0604020202020204" pitchFamily="34" charset="0"/>
              <a:buChar char="•"/>
              <a:defRPr/>
            </a:pPr>
            <a:r>
              <a:rPr lang="en-US" sz="1400" b="1" dirty="0">
                <a:solidFill>
                  <a:srgbClr val="1A1A1A"/>
                </a:solidFill>
                <a:latin typeface="Segoe UI"/>
              </a:rPr>
              <a:t>Mobile</a:t>
            </a:r>
            <a:r>
              <a:rPr lang="en-US" sz="1400" dirty="0">
                <a:solidFill>
                  <a:srgbClr val="1A1A1A"/>
                </a:solidFill>
                <a:latin typeface="Segoe UI"/>
              </a:rPr>
              <a:t> - from $0.82 to $2.78</a:t>
            </a:r>
          </a:p>
        </p:txBody>
      </p:sp>
      <p:sp>
        <p:nvSpPr>
          <p:cNvPr id="13" name="Rectangle 12">
            <a:extLst>
              <a:ext uri="{FF2B5EF4-FFF2-40B4-BE49-F238E27FC236}">
                <a16:creationId xmlns:a16="http://schemas.microsoft.com/office/drawing/2014/main" id="{ECC9FB6D-7E40-48A9-8E6B-99E5EEC2573F}"/>
              </a:ext>
            </a:extLst>
          </p:cNvPr>
          <p:cNvSpPr/>
          <p:nvPr/>
        </p:nvSpPr>
        <p:spPr>
          <a:xfrm>
            <a:off x="9932219" y="2847623"/>
            <a:ext cx="2146358" cy="39901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defTabSz="914225">
              <a:defRPr/>
            </a:pPr>
            <a:r>
              <a:rPr lang="en-US" sz="1400" b="1" dirty="0">
                <a:solidFill>
                  <a:srgbClr val="1A1A1A"/>
                </a:solidFill>
                <a:latin typeface="Segoe UI"/>
              </a:rPr>
              <a:t>Spearphishing services </a:t>
            </a:r>
            <a:br>
              <a:rPr lang="en-US" sz="1400" b="1" dirty="0">
                <a:solidFill>
                  <a:srgbClr val="1A1A1A"/>
                </a:solidFill>
                <a:latin typeface="Segoe UI"/>
              </a:rPr>
            </a:br>
            <a:r>
              <a:rPr lang="en-US" sz="1400" dirty="0">
                <a:solidFill>
                  <a:srgbClr val="1A1A1A"/>
                </a:solidFill>
                <a:latin typeface="Segoe UI"/>
              </a:rPr>
              <a:t>range from $100 to $1,000 per successful account take over </a:t>
            </a:r>
          </a:p>
        </p:txBody>
      </p:sp>
      <p:sp>
        <p:nvSpPr>
          <p:cNvPr id="14" name="Rectangle 13">
            <a:extLst>
              <a:ext uri="{FF2B5EF4-FFF2-40B4-BE49-F238E27FC236}">
                <a16:creationId xmlns:a16="http://schemas.microsoft.com/office/drawing/2014/main" id="{A09B1988-9EF3-4E7C-8651-B75EC2C948F6}"/>
              </a:ext>
            </a:extLst>
          </p:cNvPr>
          <p:cNvSpPr/>
          <p:nvPr/>
        </p:nvSpPr>
        <p:spPr>
          <a:xfrm>
            <a:off x="508903" y="1384277"/>
            <a:ext cx="1771911" cy="77811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defTabSz="914225">
              <a:defRPr/>
            </a:pPr>
            <a:r>
              <a:rPr lang="en-US" sz="1400" b="1" dirty="0">
                <a:solidFill>
                  <a:srgbClr val="1A1A1A"/>
                </a:solidFill>
                <a:latin typeface="Segoe UI"/>
              </a:rPr>
              <a:t>0days</a:t>
            </a:r>
            <a:r>
              <a:rPr lang="en-US" sz="1400" dirty="0">
                <a:solidFill>
                  <a:srgbClr val="1A1A1A"/>
                </a:solidFill>
                <a:latin typeface="Segoe UI"/>
              </a:rPr>
              <a:t> price range varies from $5,000 to $350,000</a:t>
            </a:r>
          </a:p>
        </p:txBody>
      </p:sp>
      <p:sp>
        <p:nvSpPr>
          <p:cNvPr id="16" name="Rectangle 15">
            <a:extLst>
              <a:ext uri="{FF2B5EF4-FFF2-40B4-BE49-F238E27FC236}">
                <a16:creationId xmlns:a16="http://schemas.microsoft.com/office/drawing/2014/main" id="{290CD01B-E172-433E-A70E-F201F283C4C1}"/>
              </a:ext>
            </a:extLst>
          </p:cNvPr>
          <p:cNvSpPr/>
          <p:nvPr/>
        </p:nvSpPr>
        <p:spPr>
          <a:xfrm>
            <a:off x="8902292" y="240599"/>
            <a:ext cx="2900993" cy="1080550"/>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defTabSz="914225">
              <a:defRPr/>
            </a:pPr>
            <a:r>
              <a:rPr lang="en-US" sz="1400" b="1" dirty="0">
                <a:solidFill>
                  <a:srgbClr val="1A1A1A"/>
                </a:solidFill>
                <a:latin typeface="Segoe UI"/>
              </a:rPr>
              <a:t>Ransomware: </a:t>
            </a:r>
          </a:p>
          <a:p>
            <a:pPr defTabSz="914225">
              <a:defRPr/>
            </a:pPr>
            <a:r>
              <a:rPr lang="en-US" sz="1400" dirty="0">
                <a:solidFill>
                  <a:srgbClr val="1A1A1A"/>
                </a:solidFill>
                <a:latin typeface="Segoe UI"/>
              </a:rPr>
              <a:t>$66 upfront</a:t>
            </a:r>
          </a:p>
          <a:p>
            <a:pPr defTabSz="914225">
              <a:defRPr/>
            </a:pPr>
            <a:r>
              <a:rPr lang="en-US" sz="1400" i="1" dirty="0">
                <a:solidFill>
                  <a:srgbClr val="1A1A1A"/>
                </a:solidFill>
                <a:latin typeface="Segoe UI"/>
              </a:rPr>
              <a:t>Or</a:t>
            </a:r>
          </a:p>
          <a:p>
            <a:pPr defTabSz="914225">
              <a:defRPr/>
            </a:pPr>
            <a:r>
              <a:rPr lang="en-US" sz="1400" dirty="0">
                <a:solidFill>
                  <a:srgbClr val="1A1A1A"/>
                </a:solidFill>
                <a:latin typeface="Segoe UI"/>
              </a:rPr>
              <a:t>30% of the profit (affiliate model)</a:t>
            </a:r>
          </a:p>
        </p:txBody>
      </p:sp>
      <p:sp>
        <p:nvSpPr>
          <p:cNvPr id="17" name="Rectangle 16">
            <a:extLst>
              <a:ext uri="{FF2B5EF4-FFF2-40B4-BE49-F238E27FC236}">
                <a16:creationId xmlns:a16="http://schemas.microsoft.com/office/drawing/2014/main" id="{F4971F52-1055-4D0E-B13C-59071D3089E0}"/>
              </a:ext>
            </a:extLst>
          </p:cNvPr>
          <p:cNvSpPr/>
          <p:nvPr/>
        </p:nvSpPr>
        <p:spPr>
          <a:xfrm>
            <a:off x="492385" y="5191533"/>
            <a:ext cx="2313139" cy="625855"/>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defTabSz="914225">
              <a:defRPr/>
            </a:pPr>
            <a:r>
              <a:rPr lang="en-US" sz="1400" b="1" dirty="0">
                <a:solidFill>
                  <a:srgbClr val="1A1A1A"/>
                </a:solidFill>
                <a:latin typeface="Segoe UI"/>
              </a:rPr>
              <a:t>Proxy </a:t>
            </a:r>
            <a:r>
              <a:rPr lang="en-US" sz="1400" dirty="0">
                <a:solidFill>
                  <a:srgbClr val="1A1A1A"/>
                </a:solidFill>
                <a:latin typeface="Segoe UI"/>
              </a:rPr>
              <a:t>services to evade IP geolocation prices vary </a:t>
            </a:r>
          </a:p>
          <a:p>
            <a:pPr defTabSz="914225">
              <a:defRPr/>
            </a:pPr>
            <a:r>
              <a:rPr lang="en-US" sz="1400" dirty="0">
                <a:solidFill>
                  <a:srgbClr val="1A1A1A"/>
                </a:solidFill>
                <a:latin typeface="Segoe UI"/>
              </a:rPr>
              <a:t>As low as $100 per week for 100,000 proxies.</a:t>
            </a:r>
          </a:p>
        </p:txBody>
      </p:sp>
      <p:sp>
        <p:nvSpPr>
          <p:cNvPr id="18" name="Rectangle 17">
            <a:extLst>
              <a:ext uri="{FF2B5EF4-FFF2-40B4-BE49-F238E27FC236}">
                <a16:creationId xmlns:a16="http://schemas.microsoft.com/office/drawing/2014/main" id="{4E216787-80C8-404D-9D4B-59B55110D477}"/>
              </a:ext>
            </a:extLst>
          </p:cNvPr>
          <p:cNvSpPr/>
          <p:nvPr/>
        </p:nvSpPr>
        <p:spPr>
          <a:xfrm>
            <a:off x="444205" y="3774840"/>
            <a:ext cx="2091102" cy="1032121"/>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defTabSz="914225">
              <a:defRPr/>
            </a:pPr>
            <a:r>
              <a:rPr lang="en-US" sz="1400" b="1" dirty="0">
                <a:solidFill>
                  <a:srgbClr val="1A1A1A"/>
                </a:solidFill>
                <a:latin typeface="Segoe UI"/>
              </a:rPr>
              <a:t>Denial of Service (DOS) </a:t>
            </a:r>
            <a:r>
              <a:rPr lang="en-US" sz="1400" dirty="0">
                <a:solidFill>
                  <a:srgbClr val="1A1A1A"/>
                </a:solidFill>
                <a:latin typeface="Segoe UI"/>
              </a:rPr>
              <a:t>average prices</a:t>
            </a:r>
          </a:p>
          <a:p>
            <a:pPr marL="457112" lvl="1" defTabSz="914225">
              <a:defRPr/>
            </a:pPr>
            <a:r>
              <a:rPr lang="en-US" sz="1400" dirty="0">
                <a:solidFill>
                  <a:srgbClr val="1A1A1A"/>
                </a:solidFill>
                <a:latin typeface="Segoe UI"/>
              </a:rPr>
              <a:t>day: $102.05</a:t>
            </a:r>
          </a:p>
          <a:p>
            <a:pPr marL="457112" lvl="1" defTabSz="914225">
              <a:defRPr/>
            </a:pPr>
            <a:r>
              <a:rPr lang="en-US" sz="1400" dirty="0">
                <a:solidFill>
                  <a:srgbClr val="1A1A1A"/>
                </a:solidFill>
                <a:latin typeface="Segoe UI"/>
              </a:rPr>
              <a:t>week: $327.00</a:t>
            </a:r>
          </a:p>
          <a:p>
            <a:pPr marL="457112" lvl="1" defTabSz="914225">
              <a:defRPr/>
            </a:pPr>
            <a:r>
              <a:rPr lang="en-US" sz="1400" dirty="0">
                <a:solidFill>
                  <a:srgbClr val="1A1A1A"/>
                </a:solidFill>
                <a:latin typeface="Segoe UI"/>
              </a:rPr>
              <a:t>month: $766.67</a:t>
            </a:r>
          </a:p>
        </p:txBody>
      </p:sp>
      <p:sp>
        <p:nvSpPr>
          <p:cNvPr id="20" name="Rectangle 19">
            <a:extLst>
              <a:ext uri="{FF2B5EF4-FFF2-40B4-BE49-F238E27FC236}">
                <a16:creationId xmlns:a16="http://schemas.microsoft.com/office/drawing/2014/main" id="{11B24BD6-2CF3-43F6-8E99-1DF80637CA55}"/>
              </a:ext>
            </a:extLst>
          </p:cNvPr>
          <p:cNvSpPr/>
          <p:nvPr/>
        </p:nvSpPr>
        <p:spPr>
          <a:xfrm>
            <a:off x="9676547" y="4349699"/>
            <a:ext cx="2386724" cy="773970"/>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defTabSz="914225">
              <a:defRPr/>
            </a:pPr>
            <a:r>
              <a:rPr lang="en-US" sz="1400" b="1" dirty="0">
                <a:solidFill>
                  <a:srgbClr val="1A1A1A"/>
                </a:solidFill>
                <a:latin typeface="Segoe UI"/>
              </a:rPr>
              <a:t>Compromised accounts </a:t>
            </a:r>
            <a:br>
              <a:rPr lang="en-US" sz="1400" b="1" dirty="0">
                <a:solidFill>
                  <a:srgbClr val="1A1A1A"/>
                </a:solidFill>
                <a:latin typeface="Segoe UI"/>
              </a:rPr>
            </a:br>
            <a:r>
              <a:rPr lang="en-US" sz="1400" dirty="0">
                <a:solidFill>
                  <a:srgbClr val="1A1A1A"/>
                </a:solidFill>
                <a:latin typeface="Segoe UI"/>
              </a:rPr>
              <a:t>As low as $150 for 400M. Averages $0.97 per 1k.</a:t>
            </a:r>
          </a:p>
        </p:txBody>
      </p:sp>
      <p:cxnSp>
        <p:nvCxnSpPr>
          <p:cNvPr id="4" name="Straight Connector 3">
            <a:extLst>
              <a:ext uri="{FF2B5EF4-FFF2-40B4-BE49-F238E27FC236}">
                <a16:creationId xmlns:a16="http://schemas.microsoft.com/office/drawing/2014/main" id="{9B1F3A6E-6E91-4727-83EC-414C134C9C7E}"/>
              </a:ext>
            </a:extLst>
          </p:cNvPr>
          <p:cNvCxnSpPr>
            <a:cxnSpLocks/>
            <a:endCxn id="38" idx="2"/>
          </p:cNvCxnSpPr>
          <p:nvPr/>
        </p:nvCxnSpPr>
        <p:spPr>
          <a:xfrm>
            <a:off x="2116614" y="1575456"/>
            <a:ext cx="811757" cy="38099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03AE463-0DCD-4AE7-B9F7-23666C383D9C}"/>
              </a:ext>
            </a:extLst>
          </p:cNvPr>
          <p:cNvCxnSpPr>
            <a:cxnSpLocks/>
          </p:cNvCxnSpPr>
          <p:nvPr/>
        </p:nvCxnSpPr>
        <p:spPr>
          <a:xfrm flipV="1">
            <a:off x="3031517" y="2471327"/>
            <a:ext cx="370664" cy="5412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2915BF5F-FE1C-4C19-A70B-A67B6812A299}"/>
              </a:ext>
            </a:extLst>
          </p:cNvPr>
          <p:cNvCxnSpPr>
            <a:cxnSpLocks/>
          </p:cNvCxnSpPr>
          <p:nvPr/>
        </p:nvCxnSpPr>
        <p:spPr>
          <a:xfrm flipV="1">
            <a:off x="2152440" y="3572132"/>
            <a:ext cx="1089598" cy="30209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330D5C62-CD7A-4F1D-B67D-FFFF70446F96}"/>
              </a:ext>
            </a:extLst>
          </p:cNvPr>
          <p:cNvCxnSpPr>
            <a:cxnSpLocks/>
          </p:cNvCxnSpPr>
          <p:nvPr/>
        </p:nvCxnSpPr>
        <p:spPr>
          <a:xfrm flipV="1">
            <a:off x="2583815" y="4383568"/>
            <a:ext cx="555571" cy="60557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50C0B72C-9E97-430C-AE19-4217130D34C3}"/>
              </a:ext>
            </a:extLst>
          </p:cNvPr>
          <p:cNvCxnSpPr>
            <a:cxnSpLocks/>
            <a:stCxn id="16" idx="1"/>
          </p:cNvCxnSpPr>
          <p:nvPr/>
        </p:nvCxnSpPr>
        <p:spPr>
          <a:xfrm flipH="1">
            <a:off x="5919229" y="780873"/>
            <a:ext cx="2983062" cy="73321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4199577-CD2A-42C7-9399-94DC41B2FADA}"/>
              </a:ext>
            </a:extLst>
          </p:cNvPr>
          <p:cNvCxnSpPr>
            <a:cxnSpLocks/>
            <a:stCxn id="13" idx="1"/>
          </p:cNvCxnSpPr>
          <p:nvPr/>
        </p:nvCxnSpPr>
        <p:spPr>
          <a:xfrm flipH="1" flipV="1">
            <a:off x="9608828" y="2647238"/>
            <a:ext cx="323391" cy="39989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279D81A-E718-4A23-983A-3B83C1A45DCA}"/>
              </a:ext>
            </a:extLst>
          </p:cNvPr>
          <p:cNvCxnSpPr>
            <a:cxnSpLocks/>
          </p:cNvCxnSpPr>
          <p:nvPr/>
        </p:nvCxnSpPr>
        <p:spPr>
          <a:xfrm flipH="1" flipV="1">
            <a:off x="9498082" y="3526051"/>
            <a:ext cx="356930" cy="73171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9792818"/>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left)">
                                      <p:cBhvr>
                                        <p:cTn id="24" dur="500"/>
                                        <p:tgtEl>
                                          <p:spTgt spid="18"/>
                                        </p:tgtEl>
                                      </p:cBhvr>
                                    </p:animEffect>
                                  </p:childTnLst>
                                </p:cTn>
                              </p:par>
                            </p:childTnLst>
                          </p:cTn>
                        </p:par>
                        <p:par>
                          <p:cTn id="25" fill="hold">
                            <p:stCondLst>
                              <p:cond delay="500"/>
                            </p:stCondLst>
                            <p:childTnLst>
                              <p:par>
                                <p:cTn id="26" presetID="30" presetClass="emph" presetSubtype="0" fill="hold" grpId="1" nodeType="afterEffect">
                                  <p:stCondLst>
                                    <p:cond delay="0"/>
                                  </p:stCondLst>
                                  <p:childTnLst>
                                    <p:animClr clrSpc="hsl" dir="cw">
                                      <p:cBhvr override="childStyle">
                                        <p:cTn id="27" dur="500" fill="hold"/>
                                        <p:tgtEl>
                                          <p:spTgt spid="14"/>
                                        </p:tgtEl>
                                        <p:attrNameLst>
                                          <p:attrName>style.color</p:attrName>
                                        </p:attrNameLst>
                                      </p:cBhvr>
                                      <p:by>
                                        <p:hsl h="0" s="12549" l="25098"/>
                                      </p:by>
                                    </p:animClr>
                                    <p:animClr clrSpc="hsl" dir="cw">
                                      <p:cBhvr>
                                        <p:cTn id="28" dur="500" fill="hold"/>
                                        <p:tgtEl>
                                          <p:spTgt spid="14"/>
                                        </p:tgtEl>
                                        <p:attrNameLst>
                                          <p:attrName>fillcolor</p:attrName>
                                        </p:attrNameLst>
                                      </p:cBhvr>
                                      <p:by>
                                        <p:hsl h="0" s="12549" l="25098"/>
                                      </p:by>
                                    </p:animClr>
                                    <p:animClr clrSpc="hsl" dir="cw">
                                      <p:cBhvr>
                                        <p:cTn id="29" dur="500" fill="hold"/>
                                        <p:tgtEl>
                                          <p:spTgt spid="14"/>
                                        </p:tgtEl>
                                        <p:attrNameLst>
                                          <p:attrName>stroke.color</p:attrName>
                                        </p:attrNameLst>
                                      </p:cBhvr>
                                      <p:by>
                                        <p:hsl h="0" s="12549" l="25098"/>
                                      </p:by>
                                    </p:animClr>
                                    <p:set>
                                      <p:cBhvr>
                                        <p:cTn id="30" dur="500" fill="hold"/>
                                        <p:tgtEl>
                                          <p:spTgt spid="14"/>
                                        </p:tgtEl>
                                        <p:attrNameLst>
                                          <p:attrName>fill.type</p:attrName>
                                        </p:attrNameLst>
                                      </p:cBhvr>
                                      <p:to>
                                        <p:strVal val="solid"/>
                                      </p:to>
                                    </p:set>
                                  </p:childTnLst>
                                </p:cTn>
                              </p:par>
                              <p:par>
                                <p:cTn id="31" presetID="30" presetClass="emph" presetSubtype="0" fill="hold" grpId="1" nodeType="withEffect">
                                  <p:stCondLst>
                                    <p:cond delay="0"/>
                                  </p:stCondLst>
                                  <p:childTnLst>
                                    <p:animClr clrSpc="hsl" dir="cw">
                                      <p:cBhvr override="childStyle">
                                        <p:cTn id="32" dur="500" fill="hold"/>
                                        <p:tgtEl>
                                          <p:spTgt spid="12"/>
                                        </p:tgtEl>
                                        <p:attrNameLst>
                                          <p:attrName>style.color</p:attrName>
                                        </p:attrNameLst>
                                      </p:cBhvr>
                                      <p:by>
                                        <p:hsl h="0" s="12549" l="25098"/>
                                      </p:by>
                                    </p:animClr>
                                    <p:animClr clrSpc="hsl" dir="cw">
                                      <p:cBhvr>
                                        <p:cTn id="33" dur="500" fill="hold"/>
                                        <p:tgtEl>
                                          <p:spTgt spid="12"/>
                                        </p:tgtEl>
                                        <p:attrNameLst>
                                          <p:attrName>fillcolor</p:attrName>
                                        </p:attrNameLst>
                                      </p:cBhvr>
                                      <p:by>
                                        <p:hsl h="0" s="12549" l="25098"/>
                                      </p:by>
                                    </p:animClr>
                                    <p:animClr clrSpc="hsl" dir="cw">
                                      <p:cBhvr>
                                        <p:cTn id="34" dur="500" fill="hold"/>
                                        <p:tgtEl>
                                          <p:spTgt spid="12"/>
                                        </p:tgtEl>
                                        <p:attrNameLst>
                                          <p:attrName>stroke.color</p:attrName>
                                        </p:attrNameLst>
                                      </p:cBhvr>
                                      <p:by>
                                        <p:hsl h="0" s="12549" l="25098"/>
                                      </p:by>
                                    </p:animClr>
                                    <p:set>
                                      <p:cBhvr>
                                        <p:cTn id="35" dur="500" fill="hold"/>
                                        <p:tgtEl>
                                          <p:spTgt spid="12"/>
                                        </p:tgtEl>
                                        <p:attrNameLst>
                                          <p:attrName>fill.type</p:attrName>
                                        </p:attrNameLst>
                                      </p:cBhvr>
                                      <p:to>
                                        <p:strVal val="solid"/>
                                      </p:to>
                                    </p:set>
                                  </p:childTnLst>
                                </p:cTn>
                              </p:par>
                              <p:par>
                                <p:cTn id="36" presetID="22" presetClass="entr" presetSubtype="8" fill="hold" nodeType="withEffect">
                                  <p:stCondLst>
                                    <p:cond delay="0"/>
                                  </p:stCondLst>
                                  <p:childTnLst>
                                    <p:set>
                                      <p:cBhvr>
                                        <p:cTn id="37" dur="1" fill="hold">
                                          <p:stCondLst>
                                            <p:cond delay="0"/>
                                          </p:stCondLst>
                                        </p:cTn>
                                        <p:tgtEl>
                                          <p:spTgt spid="114"/>
                                        </p:tgtEl>
                                        <p:attrNameLst>
                                          <p:attrName>style.visibility</p:attrName>
                                        </p:attrNameLst>
                                      </p:cBhvr>
                                      <p:to>
                                        <p:strVal val="visible"/>
                                      </p:to>
                                    </p:set>
                                    <p:animEffect transition="in" filter="wipe(left)">
                                      <p:cBhvr>
                                        <p:cTn id="38" dur="500"/>
                                        <p:tgtEl>
                                          <p:spTgt spid="114"/>
                                        </p:tgtEl>
                                      </p:cBhvr>
                                    </p:animEffect>
                                  </p:childTnLst>
                                </p:cTn>
                              </p:par>
                            </p:childTnLst>
                          </p:cTn>
                        </p:par>
                        <p:par>
                          <p:cTn id="39" fill="hold">
                            <p:stCondLst>
                              <p:cond delay="1000"/>
                            </p:stCondLst>
                            <p:childTnLst>
                              <p:par>
                                <p:cTn id="40" presetID="22" presetClass="entr" presetSubtype="8"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par>
                          <p:cTn id="43" fill="hold">
                            <p:stCondLst>
                              <p:cond delay="1500"/>
                            </p:stCondLst>
                            <p:childTnLst>
                              <p:par>
                                <p:cTn id="44" presetID="22" presetClass="entr" presetSubtype="8" fill="hold" nodeType="afterEffect">
                                  <p:stCondLst>
                                    <p:cond delay="0"/>
                                  </p:stCondLst>
                                  <p:childTnLst>
                                    <p:set>
                                      <p:cBhvr>
                                        <p:cTn id="45" dur="1" fill="hold">
                                          <p:stCondLst>
                                            <p:cond delay="0"/>
                                          </p:stCondLst>
                                        </p:cTn>
                                        <p:tgtEl>
                                          <p:spTgt spid="116"/>
                                        </p:tgtEl>
                                        <p:attrNameLst>
                                          <p:attrName>style.visibility</p:attrName>
                                        </p:attrNameLst>
                                      </p:cBhvr>
                                      <p:to>
                                        <p:strVal val="visible"/>
                                      </p:to>
                                    </p:set>
                                    <p:animEffect transition="in" filter="wipe(left)">
                                      <p:cBhvr>
                                        <p:cTn id="46" dur="500"/>
                                        <p:tgtEl>
                                          <p:spTgt spid="116"/>
                                        </p:tgtEl>
                                      </p:cBhvr>
                                    </p:animEffect>
                                  </p:childTnLst>
                                </p:cTn>
                              </p:par>
                            </p:childTnLst>
                          </p:cTn>
                        </p:par>
                      </p:childTnLst>
                    </p:cTn>
                  </p:par>
                  <p:par>
                    <p:cTn id="47" fill="hold">
                      <p:stCondLst>
                        <p:cond delay="indefinite"/>
                      </p:stCondLst>
                      <p:childTnLst>
                        <p:par>
                          <p:cTn id="48" fill="hold">
                            <p:stCondLst>
                              <p:cond delay="0"/>
                            </p:stCondLst>
                            <p:childTnLst>
                              <p:par>
                                <p:cTn id="49" presetID="30" presetClass="emph" presetSubtype="0" fill="hold" grpId="1" nodeType="clickEffect">
                                  <p:stCondLst>
                                    <p:cond delay="0"/>
                                  </p:stCondLst>
                                  <p:childTnLst>
                                    <p:animClr clrSpc="hsl" dir="cw">
                                      <p:cBhvr override="childStyle">
                                        <p:cTn id="50" dur="500" fill="hold"/>
                                        <p:tgtEl>
                                          <p:spTgt spid="18"/>
                                        </p:tgtEl>
                                        <p:attrNameLst>
                                          <p:attrName>style.color</p:attrName>
                                        </p:attrNameLst>
                                      </p:cBhvr>
                                      <p:by>
                                        <p:hsl h="0" s="12549" l="25098"/>
                                      </p:by>
                                    </p:animClr>
                                    <p:animClr clrSpc="hsl" dir="cw">
                                      <p:cBhvr>
                                        <p:cTn id="51" dur="500" fill="hold"/>
                                        <p:tgtEl>
                                          <p:spTgt spid="18"/>
                                        </p:tgtEl>
                                        <p:attrNameLst>
                                          <p:attrName>fillcolor</p:attrName>
                                        </p:attrNameLst>
                                      </p:cBhvr>
                                      <p:by>
                                        <p:hsl h="0" s="12549" l="25098"/>
                                      </p:by>
                                    </p:animClr>
                                    <p:animClr clrSpc="hsl" dir="cw">
                                      <p:cBhvr>
                                        <p:cTn id="52" dur="500" fill="hold"/>
                                        <p:tgtEl>
                                          <p:spTgt spid="18"/>
                                        </p:tgtEl>
                                        <p:attrNameLst>
                                          <p:attrName>stroke.color</p:attrName>
                                        </p:attrNameLst>
                                      </p:cBhvr>
                                      <p:by>
                                        <p:hsl h="0" s="12549" l="25098"/>
                                      </p:by>
                                    </p:animClr>
                                    <p:set>
                                      <p:cBhvr>
                                        <p:cTn id="53" dur="500" fill="hold"/>
                                        <p:tgtEl>
                                          <p:spTgt spid="18"/>
                                        </p:tgtEl>
                                        <p:attrNameLst>
                                          <p:attrName>fill.type</p:attrName>
                                        </p:attrNameLst>
                                      </p:cBhvr>
                                      <p:to>
                                        <p:strVal val="solid"/>
                                      </p:to>
                                    </p:set>
                                  </p:childTnLst>
                                </p:cTn>
                              </p:par>
                              <p:par>
                                <p:cTn id="54" presetID="30" presetClass="emph" presetSubtype="0" fill="hold" grpId="1" nodeType="withEffect">
                                  <p:stCondLst>
                                    <p:cond delay="0"/>
                                  </p:stCondLst>
                                  <p:childTnLst>
                                    <p:animClr clrSpc="hsl" dir="cw">
                                      <p:cBhvr override="childStyle">
                                        <p:cTn id="55" dur="500" fill="hold"/>
                                        <p:tgtEl>
                                          <p:spTgt spid="17"/>
                                        </p:tgtEl>
                                        <p:attrNameLst>
                                          <p:attrName>style.color</p:attrName>
                                        </p:attrNameLst>
                                      </p:cBhvr>
                                      <p:by>
                                        <p:hsl h="0" s="12549" l="25098"/>
                                      </p:by>
                                    </p:animClr>
                                    <p:animClr clrSpc="hsl" dir="cw">
                                      <p:cBhvr>
                                        <p:cTn id="56" dur="500" fill="hold"/>
                                        <p:tgtEl>
                                          <p:spTgt spid="17"/>
                                        </p:tgtEl>
                                        <p:attrNameLst>
                                          <p:attrName>fillcolor</p:attrName>
                                        </p:attrNameLst>
                                      </p:cBhvr>
                                      <p:by>
                                        <p:hsl h="0" s="12549" l="25098"/>
                                      </p:by>
                                    </p:animClr>
                                    <p:animClr clrSpc="hsl" dir="cw">
                                      <p:cBhvr>
                                        <p:cTn id="57" dur="500" fill="hold"/>
                                        <p:tgtEl>
                                          <p:spTgt spid="17"/>
                                        </p:tgtEl>
                                        <p:attrNameLst>
                                          <p:attrName>stroke.color</p:attrName>
                                        </p:attrNameLst>
                                      </p:cBhvr>
                                      <p:by>
                                        <p:hsl h="0" s="12549" l="25098"/>
                                      </p:by>
                                    </p:animClr>
                                    <p:set>
                                      <p:cBhvr>
                                        <p:cTn id="58" dur="500" fill="hold"/>
                                        <p:tgtEl>
                                          <p:spTgt spid="17"/>
                                        </p:tgtEl>
                                        <p:attrNameLst>
                                          <p:attrName>fill.type</p:attrName>
                                        </p:attrNameLst>
                                      </p:cBhvr>
                                      <p:to>
                                        <p:strVal val="solid"/>
                                      </p:to>
                                    </p:set>
                                  </p:childTnLst>
                                </p:cTn>
                              </p:par>
                              <p:par>
                                <p:cTn id="59" presetID="22" presetClass="entr" presetSubtype="8"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wipe(left)">
                                      <p:cBhvr>
                                        <p:cTn id="61" dur="500"/>
                                        <p:tgtEl>
                                          <p:spTgt spid="16"/>
                                        </p:tgtEl>
                                      </p:cBhvr>
                                    </p:animEffect>
                                  </p:childTnLst>
                                </p:cTn>
                              </p:par>
                            </p:childTnLst>
                          </p:cTn>
                        </p:par>
                        <p:par>
                          <p:cTn id="62" fill="hold">
                            <p:stCondLst>
                              <p:cond delay="500"/>
                            </p:stCondLst>
                            <p:childTnLst>
                              <p:par>
                                <p:cTn id="63" presetID="22" presetClass="entr" presetSubtype="2" fill="hold" nodeType="afterEffect">
                                  <p:stCondLst>
                                    <p:cond delay="0"/>
                                  </p:stCondLst>
                                  <p:childTnLst>
                                    <p:set>
                                      <p:cBhvr>
                                        <p:cTn id="64" dur="1" fill="hold">
                                          <p:stCondLst>
                                            <p:cond delay="0"/>
                                          </p:stCondLst>
                                        </p:cTn>
                                        <p:tgtEl>
                                          <p:spTgt spid="129"/>
                                        </p:tgtEl>
                                        <p:attrNameLst>
                                          <p:attrName>style.visibility</p:attrName>
                                        </p:attrNameLst>
                                      </p:cBhvr>
                                      <p:to>
                                        <p:strVal val="visible"/>
                                      </p:to>
                                    </p:set>
                                    <p:animEffect transition="in" filter="wipe(right)">
                                      <p:cBhvr>
                                        <p:cTn id="65" dur="500"/>
                                        <p:tgtEl>
                                          <p:spTgt spid="129"/>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wipe(left)">
                                      <p:cBhvr>
                                        <p:cTn id="70" dur="500"/>
                                        <p:tgtEl>
                                          <p:spTgt spid="13"/>
                                        </p:tgtEl>
                                      </p:cBhvr>
                                    </p:animEffect>
                                  </p:childTnLst>
                                </p:cTn>
                              </p:par>
                              <p:par>
                                <p:cTn id="71" presetID="30" presetClass="emph" presetSubtype="0" fill="hold" grpId="1" nodeType="withEffect">
                                  <p:stCondLst>
                                    <p:cond delay="0"/>
                                  </p:stCondLst>
                                  <p:childTnLst>
                                    <p:animClr clrSpc="hsl" dir="cw">
                                      <p:cBhvr override="childStyle">
                                        <p:cTn id="72" dur="500" fill="hold"/>
                                        <p:tgtEl>
                                          <p:spTgt spid="16"/>
                                        </p:tgtEl>
                                        <p:attrNameLst>
                                          <p:attrName>style.color</p:attrName>
                                        </p:attrNameLst>
                                      </p:cBhvr>
                                      <p:by>
                                        <p:hsl h="0" s="12549" l="25098"/>
                                      </p:by>
                                    </p:animClr>
                                    <p:animClr clrSpc="hsl" dir="cw">
                                      <p:cBhvr>
                                        <p:cTn id="73" dur="500" fill="hold"/>
                                        <p:tgtEl>
                                          <p:spTgt spid="16"/>
                                        </p:tgtEl>
                                        <p:attrNameLst>
                                          <p:attrName>fillcolor</p:attrName>
                                        </p:attrNameLst>
                                      </p:cBhvr>
                                      <p:by>
                                        <p:hsl h="0" s="12549" l="25098"/>
                                      </p:by>
                                    </p:animClr>
                                    <p:animClr clrSpc="hsl" dir="cw">
                                      <p:cBhvr>
                                        <p:cTn id="74" dur="500" fill="hold"/>
                                        <p:tgtEl>
                                          <p:spTgt spid="16"/>
                                        </p:tgtEl>
                                        <p:attrNameLst>
                                          <p:attrName>stroke.color</p:attrName>
                                        </p:attrNameLst>
                                      </p:cBhvr>
                                      <p:by>
                                        <p:hsl h="0" s="12549" l="25098"/>
                                      </p:by>
                                    </p:animClr>
                                    <p:set>
                                      <p:cBhvr>
                                        <p:cTn id="75" dur="500" fill="hold"/>
                                        <p:tgtEl>
                                          <p:spTgt spid="16"/>
                                        </p:tgtEl>
                                        <p:attrNameLst>
                                          <p:attrName>fill.type</p:attrName>
                                        </p:attrNameLst>
                                      </p:cBhvr>
                                      <p:to>
                                        <p:strVal val="solid"/>
                                      </p:to>
                                    </p:set>
                                  </p:childTnLst>
                                </p:cTn>
                              </p:par>
                            </p:childTnLst>
                          </p:cTn>
                        </p:par>
                        <p:par>
                          <p:cTn id="76" fill="hold">
                            <p:stCondLst>
                              <p:cond delay="500"/>
                            </p:stCondLst>
                            <p:childTnLst>
                              <p:par>
                                <p:cTn id="77" presetID="22" presetClass="entr" presetSubtype="2" fill="hold" nodeType="afterEffect">
                                  <p:stCondLst>
                                    <p:cond delay="0"/>
                                  </p:stCondLst>
                                  <p:childTnLst>
                                    <p:set>
                                      <p:cBhvr>
                                        <p:cTn id="78" dur="1" fill="hold">
                                          <p:stCondLst>
                                            <p:cond delay="0"/>
                                          </p:stCondLst>
                                        </p:cTn>
                                        <p:tgtEl>
                                          <p:spTgt spid="131"/>
                                        </p:tgtEl>
                                        <p:attrNameLst>
                                          <p:attrName>style.visibility</p:attrName>
                                        </p:attrNameLst>
                                      </p:cBhvr>
                                      <p:to>
                                        <p:strVal val="visible"/>
                                      </p:to>
                                    </p:set>
                                    <p:animEffect transition="in" filter="wipe(right)">
                                      <p:cBhvr>
                                        <p:cTn id="79" dur="500"/>
                                        <p:tgtEl>
                                          <p:spTgt spid="131"/>
                                        </p:tgtEl>
                                      </p:cBhvr>
                                    </p:animEffect>
                                  </p:childTnLst>
                                </p:cTn>
                              </p:par>
                            </p:childTnLst>
                          </p:cTn>
                        </p:par>
                        <p:par>
                          <p:cTn id="80" fill="hold">
                            <p:stCondLst>
                              <p:cond delay="1000"/>
                            </p:stCondLst>
                            <p:childTnLst>
                              <p:par>
                                <p:cTn id="81" presetID="22" presetClass="entr" presetSubtype="1" fill="hold" grpId="0" nodeType="after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wipe(up)">
                                      <p:cBhvr>
                                        <p:cTn id="83" dur="500"/>
                                        <p:tgtEl>
                                          <p:spTgt spid="20"/>
                                        </p:tgtEl>
                                      </p:cBhvr>
                                    </p:animEffect>
                                  </p:childTnLst>
                                </p:cTn>
                              </p:par>
                            </p:childTnLst>
                          </p:cTn>
                        </p:par>
                        <p:par>
                          <p:cTn id="84" fill="hold">
                            <p:stCondLst>
                              <p:cond delay="1500"/>
                            </p:stCondLst>
                            <p:childTnLst>
                              <p:par>
                                <p:cTn id="85" presetID="22" presetClass="entr" presetSubtype="2" fill="hold" nodeType="afterEffect">
                                  <p:stCondLst>
                                    <p:cond delay="0"/>
                                  </p:stCondLst>
                                  <p:childTnLst>
                                    <p:set>
                                      <p:cBhvr>
                                        <p:cTn id="86" dur="1" fill="hold">
                                          <p:stCondLst>
                                            <p:cond delay="0"/>
                                          </p:stCondLst>
                                        </p:cTn>
                                        <p:tgtEl>
                                          <p:spTgt spid="133"/>
                                        </p:tgtEl>
                                        <p:attrNameLst>
                                          <p:attrName>style.visibility</p:attrName>
                                        </p:attrNameLst>
                                      </p:cBhvr>
                                      <p:to>
                                        <p:strVal val="visible"/>
                                      </p:to>
                                    </p:set>
                                    <p:animEffect transition="in" filter="wipe(right)">
                                      <p:cBhvr>
                                        <p:cTn id="8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4" grpId="0"/>
      <p:bldP spid="14" grpId="1"/>
      <p:bldP spid="16" grpId="0"/>
      <p:bldP spid="16" grpId="1"/>
      <p:bldP spid="17" grpId="0"/>
      <p:bldP spid="17" grpId="1"/>
      <p:bldP spid="18" grpId="0"/>
      <p:bldP spid="18" grpId="1"/>
      <p:bldP spid="2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B530D63-5E97-1CDF-00C0-EF3970F2D91C}"/>
              </a:ext>
            </a:extLst>
          </p:cNvPr>
          <p:cNvSpPr txBox="1"/>
          <p:nvPr/>
        </p:nvSpPr>
        <p:spPr>
          <a:xfrm>
            <a:off x="1157705" y="188762"/>
            <a:ext cx="9276080" cy="492443"/>
          </a:xfrm>
          <a:prstGeom prst="rect">
            <a:avLst/>
          </a:prstGeom>
          <a:noFill/>
        </p:spPr>
        <p:txBody>
          <a:bodyPr wrap="square" lIns="0" tIns="0" rIns="0" bIns="0" rtlCol="0">
            <a:spAutoFit/>
          </a:bodyPr>
          <a:lstStyle/>
          <a:p>
            <a:pPr lvl="0" algn="ctr">
              <a:defRPr/>
            </a:pPr>
            <a:r>
              <a:rPr lang="en-US" sz="3200" b="1" dirty="0">
                <a:solidFill>
                  <a:srgbClr val="00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RoboMate Azure Security Assessment Report</a:t>
            </a:r>
          </a:p>
        </p:txBody>
      </p:sp>
      <p:pic>
        <p:nvPicPr>
          <p:cNvPr id="9" name="Picture 8" descr="A blue and white logo&#10;&#10;Description automatically generated">
            <a:extLst>
              <a:ext uri="{FF2B5EF4-FFF2-40B4-BE49-F238E27FC236}">
                <a16:creationId xmlns:a16="http://schemas.microsoft.com/office/drawing/2014/main" id="{F903DA55-285F-0D91-EC00-2C12E17EE1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09960" y="1"/>
            <a:ext cx="1054260" cy="789271"/>
          </a:xfrm>
          <a:prstGeom prst="rect">
            <a:avLst/>
          </a:prstGeom>
        </p:spPr>
      </p:pic>
      <p:pic>
        <p:nvPicPr>
          <p:cNvPr id="3" name="Picture 2">
            <a:extLst>
              <a:ext uri="{FF2B5EF4-FFF2-40B4-BE49-F238E27FC236}">
                <a16:creationId xmlns:a16="http://schemas.microsoft.com/office/drawing/2014/main" id="{FD4CFB3E-EF94-5CEE-EE3D-24722AD81958}"/>
              </a:ext>
            </a:extLst>
          </p:cNvPr>
          <p:cNvPicPr>
            <a:picLocks noChangeAspect="1"/>
          </p:cNvPicPr>
          <p:nvPr/>
        </p:nvPicPr>
        <p:blipFill>
          <a:blip r:embed="rId4"/>
          <a:stretch>
            <a:fillRect/>
          </a:stretch>
        </p:blipFill>
        <p:spPr>
          <a:xfrm>
            <a:off x="1810512" y="1061037"/>
            <a:ext cx="8217568" cy="5143782"/>
          </a:xfrm>
          <a:prstGeom prst="rect">
            <a:avLst/>
          </a:prstGeom>
        </p:spPr>
      </p:pic>
    </p:spTree>
    <p:extLst>
      <p:ext uri="{BB962C8B-B14F-4D97-AF65-F5344CB8AC3E}">
        <p14:creationId xmlns:p14="http://schemas.microsoft.com/office/powerpoint/2010/main" val="383269880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DB5466-B5D0-04A6-F21E-B47896158635}"/>
              </a:ext>
            </a:extLst>
          </p:cNvPr>
          <p:cNvPicPr>
            <a:picLocks noChangeAspect="1"/>
          </p:cNvPicPr>
          <p:nvPr/>
        </p:nvPicPr>
        <p:blipFill rotWithShape="1">
          <a:blip r:embed="rId2">
            <a:alphaModFix amt="50000"/>
          </a:blip>
          <a:srcRect t="29670" r="-1" b="-1"/>
          <a:stretch/>
        </p:blipFill>
        <p:spPr>
          <a:xfrm>
            <a:off x="20" y="10"/>
            <a:ext cx="12188930" cy="6857990"/>
          </a:xfrm>
          <a:prstGeom prst="rect">
            <a:avLst/>
          </a:prstGeom>
        </p:spPr>
      </p:pic>
      <p:sp>
        <p:nvSpPr>
          <p:cNvPr id="2" name="Title 1">
            <a:extLst>
              <a:ext uri="{FF2B5EF4-FFF2-40B4-BE49-F238E27FC236}">
                <a16:creationId xmlns:a16="http://schemas.microsoft.com/office/drawing/2014/main" id="{DFDA6A83-7951-154C-8EF4-37F2D913EB0C}"/>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defTabSz="914400"/>
            <a:r>
              <a:rPr lang="en-US" sz="6600">
                <a:solidFill>
                  <a:srgbClr val="FFFFFF"/>
                </a:solidFill>
              </a:rPr>
              <a:t>Thanks!</a:t>
            </a:r>
          </a:p>
        </p:txBody>
      </p:sp>
    </p:spTree>
    <p:extLst>
      <p:ext uri="{BB962C8B-B14F-4D97-AF65-F5344CB8AC3E}">
        <p14:creationId xmlns:p14="http://schemas.microsoft.com/office/powerpoint/2010/main" val="1413047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radar chart&#10;&#10;Description automatically generated">
            <a:extLst>
              <a:ext uri="{FF2B5EF4-FFF2-40B4-BE49-F238E27FC236}">
                <a16:creationId xmlns:a16="http://schemas.microsoft.com/office/drawing/2014/main" id="{008A5E1C-BFDB-4E15-B0A4-28C24F8E9C2E}"/>
              </a:ext>
            </a:extLst>
          </p:cNvPr>
          <p:cNvPicPr>
            <a:picLocks noChangeAspect="1"/>
          </p:cNvPicPr>
          <p:nvPr/>
        </p:nvPicPr>
        <p:blipFill rotWithShape="1">
          <a:blip r:embed="rId2"/>
          <a:srcRect/>
          <a:stretch/>
        </p:blipFill>
        <p:spPr>
          <a:xfrm>
            <a:off x="20" y="10"/>
            <a:ext cx="12191980" cy="6857990"/>
          </a:xfrm>
          <a:prstGeom prst="rect">
            <a:avLst/>
          </a:prstGeom>
          <a:noFill/>
        </p:spPr>
      </p:pic>
    </p:spTree>
    <p:extLst>
      <p:ext uri="{BB962C8B-B14F-4D97-AF65-F5344CB8AC3E}">
        <p14:creationId xmlns:p14="http://schemas.microsoft.com/office/powerpoint/2010/main" val="352810842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1FCCD83E-3EBA-45CB-89D1-AC8343132477}"/>
              </a:ext>
            </a:extLst>
          </p:cNvPr>
          <p:cNvSpPr>
            <a:spLocks noGrp="1" noChangeArrowheads="1"/>
          </p:cNvSpPr>
          <p:nvPr>
            <p:ph type="title"/>
          </p:nvPr>
        </p:nvSpPr>
        <p:spPr bwMode="auto">
          <a:xfrm>
            <a:off x="269240" y="275063"/>
            <a:ext cx="597516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Microsoft Security—a Leader in 5 Gartner Magic Quadrants</a:t>
            </a:r>
          </a:p>
        </p:txBody>
      </p:sp>
      <p:sp>
        <p:nvSpPr>
          <p:cNvPr id="4" name="Rectangle 3">
            <a:extLst>
              <a:ext uri="{FF2B5EF4-FFF2-40B4-BE49-F238E27FC236}">
                <a16:creationId xmlns:a16="http://schemas.microsoft.com/office/drawing/2014/main" id="{6EF4317E-6DEE-4F4C-B05F-2D6DC03EBFE9}"/>
              </a:ext>
            </a:extLst>
          </p:cNvPr>
          <p:cNvSpPr/>
          <p:nvPr/>
        </p:nvSpPr>
        <p:spPr>
          <a:xfrm>
            <a:off x="269240" y="782723"/>
            <a:ext cx="5198378" cy="1015663"/>
          </a:xfrm>
          <a:prstGeom prst="rect">
            <a:avLst/>
          </a:prstGeom>
        </p:spPr>
        <p:txBody>
          <a:bodyPr wrap="square">
            <a:spAutoFit/>
          </a:bodyPr>
          <a:lstStyle/>
          <a:p>
            <a:pPr marL="285750" indent="-285750">
              <a:buFont typeface="Wingdings" panose="05000000000000000000" pitchFamily="2" charset="2"/>
              <a:buChar char="q"/>
            </a:pPr>
            <a:r>
              <a:rPr lang="en-US" sz="1200" dirty="0"/>
              <a:t>Cloud Access Security Broker (CASB) solutions</a:t>
            </a:r>
          </a:p>
          <a:p>
            <a:pPr marL="285750" indent="-285750">
              <a:buFont typeface="Wingdings" panose="05000000000000000000" pitchFamily="2" charset="2"/>
              <a:buChar char="q"/>
            </a:pPr>
            <a:r>
              <a:rPr lang="en-US" sz="1200" dirty="0"/>
              <a:t>Access Management</a:t>
            </a:r>
          </a:p>
          <a:p>
            <a:pPr marL="285750" indent="-285750">
              <a:buFont typeface="Wingdings" panose="05000000000000000000" pitchFamily="2" charset="2"/>
              <a:buChar char="q"/>
            </a:pPr>
            <a:r>
              <a:rPr lang="en-US" sz="1200" dirty="0"/>
              <a:t>Enterprise Information Archiving</a:t>
            </a:r>
          </a:p>
          <a:p>
            <a:pPr marL="285750" indent="-285750">
              <a:buFont typeface="Wingdings" panose="05000000000000000000" pitchFamily="2" charset="2"/>
              <a:buChar char="q"/>
            </a:pPr>
            <a:r>
              <a:rPr lang="en-US" sz="1200" dirty="0"/>
              <a:t>Unified Endpoint Management (UEM) tools</a:t>
            </a:r>
          </a:p>
          <a:p>
            <a:pPr marL="285750" indent="-285750">
              <a:buFont typeface="Wingdings" panose="05000000000000000000" pitchFamily="2" charset="2"/>
              <a:buChar char="q"/>
            </a:pPr>
            <a:r>
              <a:rPr lang="en-US" sz="1200" dirty="0"/>
              <a:t>Endpoint Protection Platforms</a:t>
            </a:r>
          </a:p>
        </p:txBody>
      </p:sp>
      <p:pic>
        <p:nvPicPr>
          <p:cNvPr id="6" name="Picture 5" descr="A picture containing graphical user interface&#10;&#10;Description automatically generated">
            <a:extLst>
              <a:ext uri="{FF2B5EF4-FFF2-40B4-BE49-F238E27FC236}">
                <a16:creationId xmlns:a16="http://schemas.microsoft.com/office/drawing/2014/main" id="{B5367D85-E1D0-49E3-9E5C-212F025A469D}"/>
              </a:ext>
            </a:extLst>
          </p:cNvPr>
          <p:cNvPicPr>
            <a:picLocks noChangeAspect="1"/>
          </p:cNvPicPr>
          <p:nvPr/>
        </p:nvPicPr>
        <p:blipFill>
          <a:blip r:embed="rId2"/>
          <a:stretch>
            <a:fillRect/>
          </a:stretch>
        </p:blipFill>
        <p:spPr>
          <a:xfrm>
            <a:off x="9190861" y="151909"/>
            <a:ext cx="2800618" cy="2800618"/>
          </a:xfrm>
          <a:prstGeom prst="rect">
            <a:avLst/>
          </a:prstGeom>
        </p:spPr>
      </p:pic>
      <p:pic>
        <p:nvPicPr>
          <p:cNvPr id="8" name="Picture 7">
            <a:extLst>
              <a:ext uri="{FF2B5EF4-FFF2-40B4-BE49-F238E27FC236}">
                <a16:creationId xmlns:a16="http://schemas.microsoft.com/office/drawing/2014/main" id="{7F08365E-26E0-4D44-9E22-6EC7451972C9}"/>
              </a:ext>
            </a:extLst>
          </p:cNvPr>
          <p:cNvPicPr>
            <a:picLocks noChangeAspect="1"/>
          </p:cNvPicPr>
          <p:nvPr/>
        </p:nvPicPr>
        <p:blipFill>
          <a:blip r:embed="rId3"/>
          <a:stretch>
            <a:fillRect/>
          </a:stretch>
        </p:blipFill>
        <p:spPr>
          <a:xfrm>
            <a:off x="113801" y="3366938"/>
            <a:ext cx="2800618" cy="2800618"/>
          </a:xfrm>
          <a:prstGeom prst="rect">
            <a:avLst/>
          </a:prstGeom>
        </p:spPr>
      </p:pic>
      <p:pic>
        <p:nvPicPr>
          <p:cNvPr id="10" name="Picture 9" descr="Timeline&#10;&#10;Description automatically generated">
            <a:extLst>
              <a:ext uri="{FF2B5EF4-FFF2-40B4-BE49-F238E27FC236}">
                <a16:creationId xmlns:a16="http://schemas.microsoft.com/office/drawing/2014/main" id="{5F695815-5882-45F2-9704-AB4B0797DD38}"/>
              </a:ext>
            </a:extLst>
          </p:cNvPr>
          <p:cNvPicPr>
            <a:picLocks noChangeAspect="1"/>
          </p:cNvPicPr>
          <p:nvPr/>
        </p:nvPicPr>
        <p:blipFill>
          <a:blip r:embed="rId4"/>
          <a:stretch>
            <a:fillRect/>
          </a:stretch>
        </p:blipFill>
        <p:spPr>
          <a:xfrm>
            <a:off x="3139488" y="3366938"/>
            <a:ext cx="2800618" cy="2800618"/>
          </a:xfrm>
          <a:prstGeom prst="rect">
            <a:avLst/>
          </a:prstGeom>
        </p:spPr>
      </p:pic>
      <p:pic>
        <p:nvPicPr>
          <p:cNvPr id="12" name="Picture 11" descr="A picture containing timeline&#10;&#10;Description automatically generated">
            <a:extLst>
              <a:ext uri="{FF2B5EF4-FFF2-40B4-BE49-F238E27FC236}">
                <a16:creationId xmlns:a16="http://schemas.microsoft.com/office/drawing/2014/main" id="{FAA17290-104F-4A0E-8796-7120C573A791}"/>
              </a:ext>
            </a:extLst>
          </p:cNvPr>
          <p:cNvPicPr>
            <a:picLocks noChangeAspect="1"/>
          </p:cNvPicPr>
          <p:nvPr/>
        </p:nvPicPr>
        <p:blipFill>
          <a:blip r:embed="rId5"/>
          <a:stretch>
            <a:fillRect/>
          </a:stretch>
        </p:blipFill>
        <p:spPr>
          <a:xfrm>
            <a:off x="6165175" y="3366938"/>
            <a:ext cx="2800618" cy="2800618"/>
          </a:xfrm>
          <a:prstGeom prst="rect">
            <a:avLst/>
          </a:prstGeom>
        </p:spPr>
      </p:pic>
      <p:pic>
        <p:nvPicPr>
          <p:cNvPr id="14" name="Picture 13" descr="A picture containing timeline&#10;&#10;Description automatically generated">
            <a:extLst>
              <a:ext uri="{FF2B5EF4-FFF2-40B4-BE49-F238E27FC236}">
                <a16:creationId xmlns:a16="http://schemas.microsoft.com/office/drawing/2014/main" id="{B878C785-F5CE-4555-8365-DCE27274FD71}"/>
              </a:ext>
            </a:extLst>
          </p:cNvPr>
          <p:cNvPicPr>
            <a:picLocks noChangeAspect="1"/>
          </p:cNvPicPr>
          <p:nvPr/>
        </p:nvPicPr>
        <p:blipFill>
          <a:blip r:embed="rId6"/>
          <a:stretch>
            <a:fillRect/>
          </a:stretch>
        </p:blipFill>
        <p:spPr>
          <a:xfrm>
            <a:off x="9190861" y="3366937"/>
            <a:ext cx="2800617" cy="2800617"/>
          </a:xfrm>
          <a:prstGeom prst="rect">
            <a:avLst/>
          </a:prstGeom>
        </p:spPr>
      </p:pic>
      <p:sp>
        <p:nvSpPr>
          <p:cNvPr id="15" name="Rectangle 14">
            <a:extLst>
              <a:ext uri="{FF2B5EF4-FFF2-40B4-BE49-F238E27FC236}">
                <a16:creationId xmlns:a16="http://schemas.microsoft.com/office/drawing/2014/main" id="{337B2FBA-E2A3-4828-A27E-DE115F3999AE}"/>
              </a:ext>
            </a:extLst>
          </p:cNvPr>
          <p:cNvSpPr/>
          <p:nvPr/>
        </p:nvSpPr>
        <p:spPr>
          <a:xfrm>
            <a:off x="10050414" y="3021232"/>
            <a:ext cx="1351652" cy="276999"/>
          </a:xfrm>
          <a:prstGeom prst="rect">
            <a:avLst/>
          </a:prstGeom>
        </p:spPr>
        <p:txBody>
          <a:bodyPr wrap="none">
            <a:spAutoFit/>
          </a:bodyPr>
          <a:lstStyle/>
          <a:p>
            <a:r>
              <a:rPr lang="en-US" sz="1200" dirty="0">
                <a:solidFill>
                  <a:srgbClr val="FF0000"/>
                </a:solidFill>
              </a:rPr>
              <a:t>A Leader in CASB</a:t>
            </a:r>
          </a:p>
        </p:txBody>
      </p:sp>
      <p:sp>
        <p:nvSpPr>
          <p:cNvPr id="16" name="Rectangle 15">
            <a:extLst>
              <a:ext uri="{FF2B5EF4-FFF2-40B4-BE49-F238E27FC236}">
                <a16:creationId xmlns:a16="http://schemas.microsoft.com/office/drawing/2014/main" id="{0D9EAB35-7863-4A3E-8FCA-8C85FA854ABF}"/>
              </a:ext>
            </a:extLst>
          </p:cNvPr>
          <p:cNvSpPr/>
          <p:nvPr/>
        </p:nvSpPr>
        <p:spPr>
          <a:xfrm>
            <a:off x="320514" y="6290549"/>
            <a:ext cx="2387192" cy="276999"/>
          </a:xfrm>
          <a:prstGeom prst="rect">
            <a:avLst/>
          </a:prstGeom>
        </p:spPr>
        <p:txBody>
          <a:bodyPr wrap="none">
            <a:spAutoFit/>
          </a:bodyPr>
          <a:lstStyle/>
          <a:p>
            <a:r>
              <a:rPr lang="en-US" sz="1200" dirty="0">
                <a:solidFill>
                  <a:srgbClr val="FF0000"/>
                </a:solidFill>
              </a:rPr>
              <a:t>A Leader in Access Management</a:t>
            </a:r>
          </a:p>
        </p:txBody>
      </p:sp>
      <p:sp>
        <p:nvSpPr>
          <p:cNvPr id="17" name="Rectangle 16">
            <a:extLst>
              <a:ext uri="{FF2B5EF4-FFF2-40B4-BE49-F238E27FC236}">
                <a16:creationId xmlns:a16="http://schemas.microsoft.com/office/drawing/2014/main" id="{757CD123-95A2-465D-8496-071E17BE5B3B}"/>
              </a:ext>
            </a:extLst>
          </p:cNvPr>
          <p:cNvSpPr/>
          <p:nvPr/>
        </p:nvSpPr>
        <p:spPr>
          <a:xfrm>
            <a:off x="2920515" y="6290546"/>
            <a:ext cx="3175485" cy="276999"/>
          </a:xfrm>
          <a:prstGeom prst="rect">
            <a:avLst/>
          </a:prstGeom>
        </p:spPr>
        <p:txBody>
          <a:bodyPr wrap="none">
            <a:spAutoFit/>
          </a:bodyPr>
          <a:lstStyle/>
          <a:p>
            <a:r>
              <a:rPr lang="en-US" sz="1200" dirty="0">
                <a:solidFill>
                  <a:srgbClr val="FF0000"/>
                </a:solidFill>
              </a:rPr>
              <a:t>A Leader in Enterprise Information Archiving</a:t>
            </a:r>
          </a:p>
        </p:txBody>
      </p:sp>
      <p:sp>
        <p:nvSpPr>
          <p:cNvPr id="18" name="Rectangle 17">
            <a:extLst>
              <a:ext uri="{FF2B5EF4-FFF2-40B4-BE49-F238E27FC236}">
                <a16:creationId xmlns:a16="http://schemas.microsoft.com/office/drawing/2014/main" id="{8A116B2E-CE63-4916-9249-F9C9D301777C}"/>
              </a:ext>
            </a:extLst>
          </p:cNvPr>
          <p:cNvSpPr/>
          <p:nvPr/>
        </p:nvSpPr>
        <p:spPr>
          <a:xfrm>
            <a:off x="6186512" y="6290546"/>
            <a:ext cx="3004349" cy="276999"/>
          </a:xfrm>
          <a:prstGeom prst="rect">
            <a:avLst/>
          </a:prstGeom>
        </p:spPr>
        <p:txBody>
          <a:bodyPr wrap="none">
            <a:spAutoFit/>
          </a:bodyPr>
          <a:lstStyle/>
          <a:p>
            <a:r>
              <a:rPr lang="en-US" sz="1200" dirty="0">
                <a:solidFill>
                  <a:srgbClr val="FF0000"/>
                </a:solidFill>
              </a:rPr>
              <a:t>A Leader in Endpoint Management (UEM)</a:t>
            </a:r>
          </a:p>
        </p:txBody>
      </p:sp>
      <p:sp>
        <p:nvSpPr>
          <p:cNvPr id="19" name="Rectangle 18">
            <a:extLst>
              <a:ext uri="{FF2B5EF4-FFF2-40B4-BE49-F238E27FC236}">
                <a16:creationId xmlns:a16="http://schemas.microsoft.com/office/drawing/2014/main" id="{E9432FC1-4702-4FB1-9EF8-05E48EF6550C}"/>
              </a:ext>
            </a:extLst>
          </p:cNvPr>
          <p:cNvSpPr/>
          <p:nvPr/>
        </p:nvSpPr>
        <p:spPr>
          <a:xfrm>
            <a:off x="9162898" y="6290544"/>
            <a:ext cx="3023200" cy="276999"/>
          </a:xfrm>
          <a:prstGeom prst="rect">
            <a:avLst/>
          </a:prstGeom>
        </p:spPr>
        <p:txBody>
          <a:bodyPr wrap="none">
            <a:spAutoFit/>
          </a:bodyPr>
          <a:lstStyle/>
          <a:p>
            <a:r>
              <a:rPr lang="en-US" sz="1200" dirty="0">
                <a:solidFill>
                  <a:srgbClr val="FF0000"/>
                </a:solidFill>
              </a:rPr>
              <a:t>A Leader in Endpoint Protection Platforms</a:t>
            </a:r>
          </a:p>
        </p:txBody>
      </p:sp>
      <p:sp>
        <p:nvSpPr>
          <p:cNvPr id="20" name="Rectangle 19">
            <a:extLst>
              <a:ext uri="{FF2B5EF4-FFF2-40B4-BE49-F238E27FC236}">
                <a16:creationId xmlns:a16="http://schemas.microsoft.com/office/drawing/2014/main" id="{31E3DD7D-DEEF-4357-AA2B-2E04BCC1EF06}"/>
              </a:ext>
            </a:extLst>
          </p:cNvPr>
          <p:cNvSpPr/>
          <p:nvPr/>
        </p:nvSpPr>
        <p:spPr>
          <a:xfrm>
            <a:off x="200521" y="1926338"/>
            <a:ext cx="8465307" cy="1178784"/>
          </a:xfrm>
          <a:prstGeom prst="rect">
            <a:avLst/>
          </a:prstGeom>
        </p:spPr>
        <p:txBody>
          <a:bodyPr wrap="square">
            <a:spAutoFit/>
          </a:bodyPr>
          <a:lstStyle/>
          <a:p>
            <a:r>
              <a:rPr lang="en-US" dirty="0">
                <a:solidFill>
                  <a:schemeClr val="accent1"/>
                </a:solidFill>
              </a:rPr>
              <a:t>Microsoft Security doesn’t just deliver strong security products in five crucial security areas only. We provide a comprehensive set of security solutions that are built to work together, from identity and access management to threat protection to information protection and cloud security.</a:t>
            </a:r>
          </a:p>
        </p:txBody>
      </p:sp>
    </p:spTree>
    <p:extLst>
      <p:ext uri="{BB962C8B-B14F-4D97-AF65-F5344CB8AC3E}">
        <p14:creationId xmlns:p14="http://schemas.microsoft.com/office/powerpoint/2010/main" val="1986933759"/>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5" name="Group 724"/>
          <p:cNvGrpSpPr/>
          <p:nvPr/>
        </p:nvGrpSpPr>
        <p:grpSpPr>
          <a:xfrm>
            <a:off x="5380161" y="866477"/>
            <a:ext cx="1628391" cy="986105"/>
            <a:chOff x="5317168" y="662890"/>
            <a:chExt cx="1628391" cy="986105"/>
          </a:xfrm>
        </p:grpSpPr>
        <p:sp>
          <p:nvSpPr>
            <p:cNvPr id="756" name="Rounded Rectangle 755"/>
            <p:cNvSpPr/>
            <p:nvPr/>
          </p:nvSpPr>
          <p:spPr>
            <a:xfrm>
              <a:off x="5317168" y="662890"/>
              <a:ext cx="1628391" cy="986105"/>
            </a:xfrm>
            <a:prstGeom prst="roundRect">
              <a:avLst>
                <a:gd name="adj" fmla="val 44173"/>
              </a:avLst>
            </a:prstGeom>
            <a:solidFill>
              <a:schemeClr val="bg1">
                <a:lumMod val="85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57" name="Group 756"/>
            <p:cNvGrpSpPr/>
            <p:nvPr/>
          </p:nvGrpSpPr>
          <p:grpSpPr>
            <a:xfrm>
              <a:off x="5430479" y="683769"/>
              <a:ext cx="1481752" cy="727206"/>
              <a:chOff x="5430479" y="683769"/>
              <a:chExt cx="1481752" cy="727206"/>
            </a:xfrm>
          </p:grpSpPr>
          <p:sp>
            <p:nvSpPr>
              <p:cNvPr id="758" name="TextBox 757"/>
              <p:cNvSpPr txBox="1"/>
              <p:nvPr/>
            </p:nvSpPr>
            <p:spPr>
              <a:xfrm>
                <a:off x="5430479" y="683769"/>
                <a:ext cx="1481752"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Internet of Things</a:t>
                </a:r>
              </a:p>
            </p:txBody>
          </p:sp>
          <p:sp>
            <p:nvSpPr>
              <p:cNvPr id="760" name="Rectangle 759"/>
              <p:cNvSpPr/>
              <p:nvPr/>
            </p:nvSpPr>
            <p:spPr bwMode="auto">
              <a:xfrm>
                <a:off x="5631637" y="969261"/>
                <a:ext cx="1118151" cy="441714"/>
              </a:xfrm>
              <a:prstGeom prst="rect">
                <a:avLst/>
              </a:prstGeom>
              <a:solidFill>
                <a:schemeClr val="accent1">
                  <a:lumMod val="50000"/>
                </a:schemeClr>
              </a:solidFill>
              <a:ln w="6350" cap="flat" cmpd="sng" algn="ctr">
                <a:noFill/>
                <a:prstDash val="solid"/>
                <a:miter lim="800000"/>
                <a:headEnd type="none" w="med" len="med"/>
                <a:tailEnd type="none" w="med" len="med"/>
              </a:ln>
              <a:effectLst/>
            </p:spPr>
            <p:txBody>
              <a:bodyPr lIns="175715" tIns="140572" rIns="175715" bIns="140572"/>
              <a:lstStyle/>
              <a:p>
                <a:pPr marL="0" marR="0" lvl="0" indent="0" algn="ctr" defTabSz="895740" rtl="0" eaLnBrk="1" fontAlgn="auto" latinLnBrk="0" hangingPunct="1">
                  <a:lnSpc>
                    <a:spcPct val="90000"/>
                  </a:lnSpc>
                  <a:spcBef>
                    <a:spcPts val="0"/>
                  </a:spcBef>
                  <a:spcAft>
                    <a:spcPts val="0"/>
                  </a:spcAft>
                  <a:buClrTx/>
                  <a:buSzTx/>
                  <a:buFontTx/>
                  <a:buNone/>
                  <a:tabLst/>
                  <a:defRPr/>
                </a:pPr>
                <a:endPar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65" name="Picture 187"/>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5682362" y="998150"/>
                <a:ext cx="190737" cy="190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66" name="Elbow Connector 765"/>
              <p:cNvCxnSpPr>
                <a:stCxn id="767" idx="2"/>
                <a:endCxn id="773" idx="0"/>
              </p:cNvCxnSpPr>
              <p:nvPr/>
            </p:nvCxnSpPr>
            <p:spPr>
              <a:xfrm rot="5400000">
                <a:off x="6061725" y="1118343"/>
                <a:ext cx="106898" cy="137605"/>
              </a:xfrm>
              <a:prstGeom prst="bentConnector3">
                <a:avLst>
                  <a:gd name="adj1" fmla="val 50000"/>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67" name="Rectangle 766"/>
              <p:cNvSpPr/>
              <p:nvPr/>
            </p:nvSpPr>
            <p:spPr bwMode="auto">
              <a:xfrm>
                <a:off x="5971101" y="973184"/>
                <a:ext cx="425749" cy="160512"/>
              </a:xfrm>
              <a:prstGeom prst="rect">
                <a:avLst/>
              </a:prstGeom>
              <a:solidFill>
                <a:schemeClr val="accent1">
                  <a:lumMod val="50000"/>
                </a:schemeClr>
              </a:solidFill>
              <a:ln w="6350" cap="flat" cmpd="sng" algn="ctr">
                <a:noFill/>
                <a:prstDash val="solid"/>
                <a:miter lim="800000"/>
                <a:headEnd type="none" w="med" len="med"/>
                <a:tailEnd type="none" w="med" len="med"/>
              </a:ln>
              <a:effectLst/>
            </p:spPr>
            <p:txBody>
              <a:bodyPr lIns="175715" tIns="140572" rIns="175715" bIns="140572"/>
              <a:lstStyle/>
              <a:p>
                <a:pPr marL="0" marR="0" lvl="0" indent="0" algn="ctr" defTabSz="895740" rtl="0" eaLnBrk="1" fontAlgn="auto" latinLnBrk="0" hangingPunct="1">
                  <a:lnSpc>
                    <a:spcPct val="90000"/>
                  </a:lnSpc>
                  <a:spcBef>
                    <a:spcPts val="0"/>
                  </a:spcBef>
                  <a:spcAft>
                    <a:spcPts val="0"/>
                  </a:spcAft>
                  <a:buClrTx/>
                  <a:buSzTx/>
                  <a:buFontTx/>
                  <a:buNone/>
                  <a:tabLst/>
                  <a:defRPr/>
                </a:pPr>
                <a:endPar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8" name="Frame 5"/>
              <p:cNvSpPr>
                <a:spLocks noChangeAspect="1"/>
              </p:cNvSpPr>
              <p:nvPr/>
            </p:nvSpPr>
            <p:spPr bwMode="auto">
              <a:xfrm>
                <a:off x="6105191" y="982842"/>
                <a:ext cx="148869" cy="151834"/>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a:noFill/>
              </a:ln>
            </p:spPr>
            <p:txBody>
              <a:bodyPr vert="horz" wrap="square" lIns="71672" tIns="35835" rIns="71672" bIns="35835" numCol="1" anchor="t" anchorCtr="0" compatLnSpc="1">
                <a:prstTxWarp prst="textNoShape">
                  <a:avLst/>
                </a:prstTxWarp>
              </a:bodyPr>
              <a:lstStyle/>
              <a:p>
                <a:pPr marL="0" marR="0" lvl="0" indent="0" algn="l"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cxnSp>
            <p:nvCxnSpPr>
              <p:cNvPr id="769" name="Elbow Connector 768"/>
              <p:cNvCxnSpPr>
                <a:stCxn id="767" idx="2"/>
                <a:endCxn id="775" idx="1"/>
              </p:cNvCxnSpPr>
              <p:nvPr/>
            </p:nvCxnSpPr>
            <p:spPr>
              <a:xfrm rot="16200000" flipH="1">
                <a:off x="6330710" y="986961"/>
                <a:ext cx="92369" cy="385837"/>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0" name="Elbow Connector 769"/>
              <p:cNvCxnSpPr>
                <a:endCxn id="767" idx="2"/>
              </p:cNvCxnSpPr>
              <p:nvPr/>
            </p:nvCxnSpPr>
            <p:spPr>
              <a:xfrm>
                <a:off x="5878871" y="1098378"/>
                <a:ext cx="305105" cy="35318"/>
              </a:xfrm>
              <a:prstGeom prst="bentConnector4">
                <a:avLst>
                  <a:gd name="adj1" fmla="val 15114"/>
                  <a:gd name="adj2" fmla="val 15843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1" name="Elbow Connector 770"/>
              <p:cNvCxnSpPr>
                <a:endCxn id="767" idx="2"/>
              </p:cNvCxnSpPr>
              <p:nvPr/>
            </p:nvCxnSpPr>
            <p:spPr>
              <a:xfrm rot="10800000">
                <a:off x="6183977" y="1133696"/>
                <a:ext cx="179231" cy="36298"/>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72" name="Group 771"/>
              <p:cNvGrpSpPr/>
              <p:nvPr/>
            </p:nvGrpSpPr>
            <p:grpSpPr>
              <a:xfrm>
                <a:off x="6569813" y="1135673"/>
                <a:ext cx="96850" cy="180784"/>
                <a:chOff x="4830551" y="1694764"/>
                <a:chExt cx="247504" cy="462002"/>
              </a:xfrm>
              <a:solidFill>
                <a:schemeClr val="bg1"/>
              </a:solidFill>
            </p:grpSpPr>
            <p:sp>
              <p:nvSpPr>
                <p:cNvPr id="775" name="Rounded Rectangle 774"/>
                <p:cNvSpPr/>
                <p:nvPr/>
              </p:nvSpPr>
              <p:spPr>
                <a:xfrm>
                  <a:off x="4830551" y="1802013"/>
                  <a:ext cx="247504" cy="247504"/>
                </a:xfrm>
                <a:prstGeom prst="round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6" name="Rectangle 775"/>
                <p:cNvSpPr/>
                <p:nvPr/>
              </p:nvSpPr>
              <p:spPr>
                <a:xfrm>
                  <a:off x="4870960" y="1694764"/>
                  <a:ext cx="166687" cy="107249"/>
                </a:xfrm>
                <a:prstGeom prst="rect">
                  <a:avLst/>
                </a:prstGeom>
                <a:grp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7" name="Rectangle 776"/>
                <p:cNvSpPr/>
                <p:nvPr/>
              </p:nvSpPr>
              <p:spPr>
                <a:xfrm>
                  <a:off x="4870960" y="2049517"/>
                  <a:ext cx="166687" cy="107249"/>
                </a:xfrm>
                <a:prstGeom prst="rect">
                  <a:avLst/>
                </a:prstGeom>
                <a:grp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78" name="Straight Connector 777"/>
                <p:cNvCxnSpPr/>
                <p:nvPr/>
              </p:nvCxnSpPr>
              <p:spPr>
                <a:xfrm>
                  <a:off x="4954303" y="1825913"/>
                  <a:ext cx="0" cy="84304"/>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9" name="Straight Connector 778"/>
                <p:cNvCxnSpPr/>
                <p:nvPr/>
              </p:nvCxnSpPr>
              <p:spPr>
                <a:xfrm>
                  <a:off x="4982876" y="1925765"/>
                  <a:ext cx="4394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773" name="Picture 6" descr="\\MAGNUM\Projects\Microsoft\Cloud Power FY12\Design\Icons\PNGs\Virtual_Network.png"/>
              <p:cNvPicPr>
                <a:picLocks noChangeAspect="1" noChangeArrowheads="1"/>
              </p:cNvPicPr>
              <p:nvPr/>
            </p:nvPicPr>
            <p:blipFill rotWithShape="1">
              <a:blip r:embed="rId4" cstate="print">
                <a:lum bright="100000"/>
              </a:blip>
              <a:srcRect t="28831" b="39350"/>
              <a:stretch/>
            </p:blipFill>
            <p:spPr bwMode="auto">
              <a:xfrm flipH="1">
                <a:off x="5846307" y="1240594"/>
                <a:ext cx="400129" cy="127319"/>
              </a:xfrm>
              <a:prstGeom prst="rect">
                <a:avLst/>
              </a:prstGeom>
              <a:noFill/>
            </p:spPr>
          </p:pic>
          <p:sp>
            <p:nvSpPr>
              <p:cNvPr id="774" name="Freeform 13"/>
              <p:cNvSpPr>
                <a:spLocks noEditPoints="1"/>
              </p:cNvSpPr>
              <p:nvPr/>
            </p:nvSpPr>
            <p:spPr bwMode="auto">
              <a:xfrm>
                <a:off x="6374050" y="987613"/>
                <a:ext cx="106346" cy="196076"/>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1403" name="Oval 1402"/>
          <p:cNvSpPr/>
          <p:nvPr/>
        </p:nvSpPr>
        <p:spPr>
          <a:xfrm>
            <a:off x="10729704" y="3303216"/>
            <a:ext cx="130781" cy="130781"/>
          </a:xfrm>
          <a:prstGeom prst="ellipse">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6" name="Rounded Rectangle 315"/>
          <p:cNvSpPr/>
          <p:nvPr/>
        </p:nvSpPr>
        <p:spPr>
          <a:xfrm>
            <a:off x="8377813" y="14632"/>
            <a:ext cx="3878480" cy="1134588"/>
          </a:xfrm>
          <a:prstGeom prst="roundRect">
            <a:avLst>
              <a:gd name="adj" fmla="val 44173"/>
            </a:avLst>
          </a:prstGeom>
          <a:solidFill>
            <a:schemeClr val="accent1">
              <a:lumMod val="40000"/>
              <a:lumOff val="6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sp>
        <p:nvSpPr>
          <p:cNvPr id="1260" name="Oval 1259"/>
          <p:cNvSpPr/>
          <p:nvPr/>
        </p:nvSpPr>
        <p:spPr>
          <a:xfrm>
            <a:off x="7652563" y="2629700"/>
            <a:ext cx="49122" cy="625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6" name="Rectangle 1095"/>
          <p:cNvSpPr/>
          <p:nvPr/>
        </p:nvSpPr>
        <p:spPr>
          <a:xfrm>
            <a:off x="4262472" y="2544527"/>
            <a:ext cx="924815" cy="2875696"/>
          </a:xfrm>
          <a:prstGeom prst="rect">
            <a:avLst/>
          </a:prstGeom>
          <a:solidFill>
            <a:srgbClr val="F9D1B5"/>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9" name="Group 8"/>
          <p:cNvGrpSpPr/>
          <p:nvPr/>
        </p:nvGrpSpPr>
        <p:grpSpPr>
          <a:xfrm>
            <a:off x="6703132" y="1056998"/>
            <a:ext cx="2446660" cy="986105"/>
            <a:chOff x="6259938" y="1107453"/>
            <a:chExt cx="2446660" cy="986105"/>
          </a:xfrm>
        </p:grpSpPr>
        <p:sp>
          <p:nvSpPr>
            <p:cNvPr id="19" name="Rounded Rectangle 18"/>
            <p:cNvSpPr/>
            <p:nvPr/>
          </p:nvSpPr>
          <p:spPr>
            <a:xfrm>
              <a:off x="6259938" y="1107453"/>
              <a:ext cx="2360883" cy="986105"/>
            </a:xfrm>
            <a:prstGeom prst="roundRect">
              <a:avLst>
                <a:gd name="adj" fmla="val 44173"/>
              </a:avLst>
            </a:prstGeom>
            <a:solidFill>
              <a:schemeClr val="bg1">
                <a:lumMod val="85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6" name="TextBox 1215"/>
            <p:cNvSpPr txBox="1"/>
            <p:nvPr/>
          </p:nvSpPr>
          <p:spPr>
            <a:xfrm>
              <a:off x="6381859" y="1153243"/>
              <a:ext cx="232473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Unmanaged &amp; Mobile Clients</a:t>
              </a:r>
            </a:p>
          </p:txBody>
        </p:sp>
        <p:grpSp>
          <p:nvGrpSpPr>
            <p:cNvPr id="5" name="Group 4"/>
            <p:cNvGrpSpPr/>
            <p:nvPr/>
          </p:nvGrpSpPr>
          <p:grpSpPr>
            <a:xfrm>
              <a:off x="6535654" y="1451396"/>
              <a:ext cx="1873922" cy="385592"/>
              <a:chOff x="6535654" y="1451396"/>
              <a:chExt cx="1873922" cy="385592"/>
            </a:xfrm>
          </p:grpSpPr>
          <p:grpSp>
            <p:nvGrpSpPr>
              <p:cNvPr id="848" name="Group 847"/>
              <p:cNvGrpSpPr/>
              <p:nvPr/>
            </p:nvGrpSpPr>
            <p:grpSpPr>
              <a:xfrm>
                <a:off x="6612577" y="1451396"/>
                <a:ext cx="1796999" cy="302023"/>
                <a:chOff x="6535654" y="1534965"/>
                <a:chExt cx="1796999" cy="302023"/>
              </a:xfrm>
            </p:grpSpPr>
            <p:grpSp>
              <p:nvGrpSpPr>
                <p:cNvPr id="849" name="Group 848"/>
                <p:cNvGrpSpPr/>
                <p:nvPr/>
              </p:nvGrpSpPr>
              <p:grpSpPr>
                <a:xfrm>
                  <a:off x="6535654" y="1534965"/>
                  <a:ext cx="779642" cy="284137"/>
                  <a:chOff x="9883704" y="5312489"/>
                  <a:chExt cx="1783505" cy="680882"/>
                </a:xfrm>
              </p:grpSpPr>
              <p:grpSp>
                <p:nvGrpSpPr>
                  <p:cNvPr id="863" name="Group 862"/>
                  <p:cNvGrpSpPr/>
                  <p:nvPr/>
                </p:nvGrpSpPr>
                <p:grpSpPr>
                  <a:xfrm>
                    <a:off x="9883704" y="5312489"/>
                    <a:ext cx="398388" cy="680881"/>
                    <a:chOff x="9807880" y="5282421"/>
                    <a:chExt cx="490572" cy="838432"/>
                  </a:xfrm>
                </p:grpSpPr>
                <p:pic>
                  <p:nvPicPr>
                    <p:cNvPr id="887" name="Picture 886"/>
                    <p:cNvPicPr>
                      <a:picLocks noChangeAspect="1"/>
                    </p:cNvPicPr>
                    <p:nvPr/>
                  </p:nvPicPr>
                  <p:blipFill>
                    <a:blip r:embed="rId5"/>
                    <a:stretch>
                      <a:fillRect/>
                    </a:stretch>
                  </p:blipFill>
                  <p:spPr>
                    <a:xfrm>
                      <a:off x="9807880" y="5282421"/>
                      <a:ext cx="490572" cy="838432"/>
                    </a:xfrm>
                    <a:prstGeom prst="rect">
                      <a:avLst/>
                    </a:prstGeom>
                  </p:spPr>
                </p:pic>
                <p:pic>
                  <p:nvPicPr>
                    <p:cNvPr id="888" name="Picture 887"/>
                    <p:cNvPicPr>
                      <a:picLocks noChangeAspect="1"/>
                    </p:cNvPicPr>
                    <p:nvPr/>
                  </p:nvPicPr>
                  <p:blipFill>
                    <a:blip r:embed="rId6"/>
                    <a:stretch>
                      <a:fillRect/>
                    </a:stretch>
                  </p:blipFill>
                  <p:spPr>
                    <a:xfrm>
                      <a:off x="9930435" y="5522595"/>
                      <a:ext cx="252137" cy="276150"/>
                    </a:xfrm>
                    <a:prstGeom prst="rect">
                      <a:avLst/>
                    </a:prstGeom>
                  </p:spPr>
                </p:pic>
              </p:grpSp>
              <p:grpSp>
                <p:nvGrpSpPr>
                  <p:cNvPr id="881" name="Group 880"/>
                  <p:cNvGrpSpPr/>
                  <p:nvPr/>
                </p:nvGrpSpPr>
                <p:grpSpPr>
                  <a:xfrm>
                    <a:off x="10556464" y="5312490"/>
                    <a:ext cx="379859" cy="680880"/>
                    <a:chOff x="10625032" y="5281420"/>
                    <a:chExt cx="466117" cy="835493"/>
                  </a:xfrm>
                </p:grpSpPr>
                <p:pic>
                  <p:nvPicPr>
                    <p:cNvPr id="885" name="Picture 884"/>
                    <p:cNvPicPr>
                      <a:picLocks noChangeAspect="1"/>
                    </p:cNvPicPr>
                    <p:nvPr/>
                  </p:nvPicPr>
                  <p:blipFill>
                    <a:blip r:embed="rId7"/>
                    <a:stretch>
                      <a:fillRect/>
                    </a:stretch>
                  </p:blipFill>
                  <p:spPr>
                    <a:xfrm>
                      <a:off x="10625032" y="5281420"/>
                      <a:ext cx="466117" cy="835493"/>
                    </a:xfrm>
                    <a:prstGeom prst="rect">
                      <a:avLst/>
                    </a:prstGeom>
                  </p:spPr>
                </p:pic>
                <p:pic>
                  <p:nvPicPr>
                    <p:cNvPr id="886" name="Picture 885"/>
                    <p:cNvPicPr>
                      <a:picLocks noChangeAspect="1"/>
                    </p:cNvPicPr>
                    <p:nvPr/>
                  </p:nvPicPr>
                  <p:blipFill>
                    <a:blip r:embed="rId8"/>
                    <a:stretch>
                      <a:fillRect/>
                    </a:stretch>
                  </p:blipFill>
                  <p:spPr>
                    <a:xfrm>
                      <a:off x="10723889" y="5529324"/>
                      <a:ext cx="256579" cy="260693"/>
                    </a:xfrm>
                    <a:prstGeom prst="rect">
                      <a:avLst/>
                    </a:prstGeom>
                  </p:spPr>
                </p:pic>
              </p:grpSp>
              <p:grpSp>
                <p:nvGrpSpPr>
                  <p:cNvPr id="882" name="Group 881"/>
                  <p:cNvGrpSpPr/>
                  <p:nvPr/>
                </p:nvGrpSpPr>
                <p:grpSpPr>
                  <a:xfrm>
                    <a:off x="11174540" y="5312490"/>
                    <a:ext cx="492669" cy="680881"/>
                    <a:chOff x="9595140" y="5278277"/>
                    <a:chExt cx="597851" cy="826245"/>
                  </a:xfrm>
                </p:grpSpPr>
                <p:pic>
                  <p:nvPicPr>
                    <p:cNvPr id="883" name="Picture 882"/>
                    <p:cNvPicPr>
                      <a:picLocks noChangeAspect="1"/>
                    </p:cNvPicPr>
                    <p:nvPr/>
                  </p:nvPicPr>
                  <p:blipFill>
                    <a:blip r:embed="rId9"/>
                    <a:stretch>
                      <a:fillRect/>
                    </a:stretch>
                  </p:blipFill>
                  <p:spPr>
                    <a:xfrm>
                      <a:off x="9595140" y="5278277"/>
                      <a:ext cx="597851" cy="826245"/>
                    </a:xfrm>
                    <a:prstGeom prst="rect">
                      <a:avLst/>
                    </a:prstGeom>
                  </p:spPr>
                </p:pic>
                <p:pic>
                  <p:nvPicPr>
                    <p:cNvPr id="884" name="Picture 883"/>
                    <p:cNvPicPr>
                      <a:picLocks noChangeAspect="1"/>
                    </p:cNvPicPr>
                    <p:nvPr/>
                  </p:nvPicPr>
                  <p:blipFill>
                    <a:blip r:embed="rId10"/>
                    <a:stretch>
                      <a:fillRect/>
                    </a:stretch>
                  </p:blipFill>
                  <p:spPr>
                    <a:xfrm>
                      <a:off x="9724798" y="5448321"/>
                      <a:ext cx="337877" cy="416419"/>
                    </a:xfrm>
                    <a:prstGeom prst="rect">
                      <a:avLst/>
                    </a:prstGeom>
                  </p:spPr>
                </p:pic>
              </p:grpSp>
            </p:grpSp>
            <p:grpSp>
              <p:nvGrpSpPr>
                <p:cNvPr id="850" name="Group 849"/>
                <p:cNvGrpSpPr>
                  <a:grpSpLocks noChangeAspect="1"/>
                </p:cNvGrpSpPr>
                <p:nvPr/>
              </p:nvGrpSpPr>
              <p:grpSpPr>
                <a:xfrm>
                  <a:off x="7940033" y="1534965"/>
                  <a:ext cx="392620" cy="302023"/>
                  <a:chOff x="10788170" y="2647113"/>
                  <a:chExt cx="815784" cy="604054"/>
                </a:xfrm>
              </p:grpSpPr>
              <p:pic>
                <p:nvPicPr>
                  <p:cNvPr id="860" name="Picture 859"/>
                  <p:cNvPicPr>
                    <a:picLocks noChangeAspect="1"/>
                  </p:cNvPicPr>
                  <p:nvPr/>
                </p:nvPicPr>
                <p:blipFill>
                  <a:blip r:embed="rId11"/>
                  <a:stretch>
                    <a:fillRect/>
                  </a:stretch>
                </p:blipFill>
                <p:spPr>
                  <a:xfrm>
                    <a:off x="10788170" y="2647113"/>
                    <a:ext cx="815784" cy="604054"/>
                  </a:xfrm>
                  <a:prstGeom prst="rect">
                    <a:avLst/>
                  </a:prstGeom>
                </p:spPr>
              </p:pic>
              <p:pic>
                <p:nvPicPr>
                  <p:cNvPr id="861" name="Picture 860"/>
                  <p:cNvPicPr>
                    <a:picLocks noChangeAspect="1"/>
                  </p:cNvPicPr>
                  <p:nvPr/>
                </p:nvPicPr>
                <p:blipFill>
                  <a:blip r:embed="rId10"/>
                  <a:stretch>
                    <a:fillRect/>
                  </a:stretch>
                </p:blipFill>
                <p:spPr>
                  <a:xfrm>
                    <a:off x="11085436" y="2746695"/>
                    <a:ext cx="221253" cy="272686"/>
                  </a:xfrm>
                  <a:prstGeom prst="rect">
                    <a:avLst/>
                  </a:prstGeom>
                </p:spPr>
              </p:pic>
            </p:grpSp>
            <p:grpSp>
              <p:nvGrpSpPr>
                <p:cNvPr id="851" name="Group 850"/>
                <p:cNvGrpSpPr/>
                <p:nvPr/>
              </p:nvGrpSpPr>
              <p:grpSpPr>
                <a:xfrm>
                  <a:off x="7410796" y="1537853"/>
                  <a:ext cx="416853" cy="299135"/>
                  <a:chOff x="1972668" y="5793151"/>
                  <a:chExt cx="1003518" cy="720129"/>
                </a:xfrm>
              </p:grpSpPr>
              <p:pic>
                <p:nvPicPr>
                  <p:cNvPr id="858" name="Picture 857"/>
                  <p:cNvPicPr>
                    <a:picLocks noChangeAspect="1"/>
                  </p:cNvPicPr>
                  <p:nvPr/>
                </p:nvPicPr>
                <p:blipFill>
                  <a:blip r:embed="rId12"/>
                  <a:stretch>
                    <a:fillRect/>
                  </a:stretch>
                </p:blipFill>
                <p:spPr>
                  <a:xfrm>
                    <a:off x="1972668" y="5793151"/>
                    <a:ext cx="1003518" cy="720129"/>
                  </a:xfrm>
                  <a:prstGeom prst="rect">
                    <a:avLst/>
                  </a:prstGeom>
                </p:spPr>
              </p:pic>
              <p:pic>
                <p:nvPicPr>
                  <p:cNvPr id="859" name="Picture 858"/>
                  <p:cNvPicPr>
                    <a:picLocks noChangeAspect="1"/>
                  </p:cNvPicPr>
                  <p:nvPr/>
                </p:nvPicPr>
                <p:blipFill>
                  <a:blip r:embed="rId8"/>
                  <a:stretch>
                    <a:fillRect/>
                  </a:stretch>
                </p:blipFill>
                <p:spPr>
                  <a:xfrm>
                    <a:off x="2333397" y="5962056"/>
                    <a:ext cx="281157" cy="276848"/>
                  </a:xfrm>
                  <a:prstGeom prst="rect">
                    <a:avLst/>
                  </a:prstGeom>
                </p:spPr>
              </p:pic>
            </p:grpSp>
          </p:grpSp>
          <p:grpSp>
            <p:nvGrpSpPr>
              <p:cNvPr id="742" name="Group 741"/>
              <p:cNvGrpSpPr/>
              <p:nvPr/>
            </p:nvGrpSpPr>
            <p:grpSpPr>
              <a:xfrm>
                <a:off x="6574116" y="1493181"/>
                <a:ext cx="1796999" cy="302023"/>
                <a:chOff x="6535654" y="1534965"/>
                <a:chExt cx="1796999" cy="302023"/>
              </a:xfrm>
            </p:grpSpPr>
            <p:grpSp>
              <p:nvGrpSpPr>
                <p:cNvPr id="743" name="Group 742"/>
                <p:cNvGrpSpPr/>
                <p:nvPr/>
              </p:nvGrpSpPr>
              <p:grpSpPr>
                <a:xfrm>
                  <a:off x="6535654" y="1534965"/>
                  <a:ext cx="779642" cy="284137"/>
                  <a:chOff x="9883704" y="5312489"/>
                  <a:chExt cx="1783505" cy="680882"/>
                </a:xfrm>
              </p:grpSpPr>
              <p:grpSp>
                <p:nvGrpSpPr>
                  <p:cNvPr id="750" name="Group 749"/>
                  <p:cNvGrpSpPr/>
                  <p:nvPr/>
                </p:nvGrpSpPr>
                <p:grpSpPr>
                  <a:xfrm>
                    <a:off x="9883704" y="5312489"/>
                    <a:ext cx="398388" cy="680881"/>
                    <a:chOff x="9807880" y="5282421"/>
                    <a:chExt cx="490572" cy="838432"/>
                  </a:xfrm>
                </p:grpSpPr>
                <p:pic>
                  <p:nvPicPr>
                    <p:cNvPr id="846" name="Picture 845"/>
                    <p:cNvPicPr>
                      <a:picLocks noChangeAspect="1"/>
                    </p:cNvPicPr>
                    <p:nvPr/>
                  </p:nvPicPr>
                  <p:blipFill>
                    <a:blip r:embed="rId5"/>
                    <a:stretch>
                      <a:fillRect/>
                    </a:stretch>
                  </p:blipFill>
                  <p:spPr>
                    <a:xfrm>
                      <a:off x="9807880" y="5282421"/>
                      <a:ext cx="490572" cy="838432"/>
                    </a:xfrm>
                    <a:prstGeom prst="rect">
                      <a:avLst/>
                    </a:prstGeom>
                  </p:spPr>
                </p:pic>
                <p:pic>
                  <p:nvPicPr>
                    <p:cNvPr id="847" name="Picture 846"/>
                    <p:cNvPicPr>
                      <a:picLocks noChangeAspect="1"/>
                    </p:cNvPicPr>
                    <p:nvPr/>
                  </p:nvPicPr>
                  <p:blipFill>
                    <a:blip r:embed="rId6"/>
                    <a:stretch>
                      <a:fillRect/>
                    </a:stretch>
                  </p:blipFill>
                  <p:spPr>
                    <a:xfrm>
                      <a:off x="9930435" y="5522595"/>
                      <a:ext cx="252137" cy="276150"/>
                    </a:xfrm>
                    <a:prstGeom prst="rect">
                      <a:avLst/>
                    </a:prstGeom>
                  </p:spPr>
                </p:pic>
              </p:grpSp>
              <p:grpSp>
                <p:nvGrpSpPr>
                  <p:cNvPr id="751" name="Group 750"/>
                  <p:cNvGrpSpPr/>
                  <p:nvPr/>
                </p:nvGrpSpPr>
                <p:grpSpPr>
                  <a:xfrm>
                    <a:off x="10556464" y="5312490"/>
                    <a:ext cx="379859" cy="680880"/>
                    <a:chOff x="10625032" y="5281420"/>
                    <a:chExt cx="466117" cy="835493"/>
                  </a:xfrm>
                </p:grpSpPr>
                <p:pic>
                  <p:nvPicPr>
                    <p:cNvPr id="837" name="Picture 836"/>
                    <p:cNvPicPr>
                      <a:picLocks noChangeAspect="1"/>
                    </p:cNvPicPr>
                    <p:nvPr/>
                  </p:nvPicPr>
                  <p:blipFill>
                    <a:blip r:embed="rId7"/>
                    <a:stretch>
                      <a:fillRect/>
                    </a:stretch>
                  </p:blipFill>
                  <p:spPr>
                    <a:xfrm>
                      <a:off x="10625032" y="5281420"/>
                      <a:ext cx="466117" cy="835493"/>
                    </a:xfrm>
                    <a:prstGeom prst="rect">
                      <a:avLst/>
                    </a:prstGeom>
                  </p:spPr>
                </p:pic>
                <p:pic>
                  <p:nvPicPr>
                    <p:cNvPr id="845" name="Picture 844"/>
                    <p:cNvPicPr>
                      <a:picLocks noChangeAspect="1"/>
                    </p:cNvPicPr>
                    <p:nvPr/>
                  </p:nvPicPr>
                  <p:blipFill>
                    <a:blip r:embed="rId8"/>
                    <a:stretch>
                      <a:fillRect/>
                    </a:stretch>
                  </p:blipFill>
                  <p:spPr>
                    <a:xfrm>
                      <a:off x="10723889" y="5529324"/>
                      <a:ext cx="256579" cy="260693"/>
                    </a:xfrm>
                    <a:prstGeom prst="rect">
                      <a:avLst/>
                    </a:prstGeom>
                  </p:spPr>
                </p:pic>
              </p:grpSp>
              <p:grpSp>
                <p:nvGrpSpPr>
                  <p:cNvPr id="806" name="Group 805"/>
                  <p:cNvGrpSpPr/>
                  <p:nvPr/>
                </p:nvGrpSpPr>
                <p:grpSpPr>
                  <a:xfrm>
                    <a:off x="11174540" y="5312490"/>
                    <a:ext cx="492669" cy="680881"/>
                    <a:chOff x="9595140" y="5278277"/>
                    <a:chExt cx="597851" cy="826245"/>
                  </a:xfrm>
                </p:grpSpPr>
                <p:pic>
                  <p:nvPicPr>
                    <p:cNvPr id="813" name="Picture 812"/>
                    <p:cNvPicPr>
                      <a:picLocks noChangeAspect="1"/>
                    </p:cNvPicPr>
                    <p:nvPr/>
                  </p:nvPicPr>
                  <p:blipFill>
                    <a:blip r:embed="rId9"/>
                    <a:stretch>
                      <a:fillRect/>
                    </a:stretch>
                  </p:blipFill>
                  <p:spPr>
                    <a:xfrm>
                      <a:off x="9595140" y="5278277"/>
                      <a:ext cx="597851" cy="826245"/>
                    </a:xfrm>
                    <a:prstGeom prst="rect">
                      <a:avLst/>
                    </a:prstGeom>
                  </p:spPr>
                </p:pic>
                <p:pic>
                  <p:nvPicPr>
                    <p:cNvPr id="814" name="Picture 813"/>
                    <p:cNvPicPr>
                      <a:picLocks noChangeAspect="1"/>
                    </p:cNvPicPr>
                    <p:nvPr/>
                  </p:nvPicPr>
                  <p:blipFill>
                    <a:blip r:embed="rId10"/>
                    <a:stretch>
                      <a:fillRect/>
                    </a:stretch>
                  </p:blipFill>
                  <p:spPr>
                    <a:xfrm>
                      <a:off x="9724798" y="5448321"/>
                      <a:ext cx="337877" cy="416419"/>
                    </a:xfrm>
                    <a:prstGeom prst="rect">
                      <a:avLst/>
                    </a:prstGeom>
                  </p:spPr>
                </p:pic>
              </p:grpSp>
            </p:grpSp>
            <p:grpSp>
              <p:nvGrpSpPr>
                <p:cNvPr id="744" name="Group 743"/>
                <p:cNvGrpSpPr>
                  <a:grpSpLocks noChangeAspect="1"/>
                </p:cNvGrpSpPr>
                <p:nvPr/>
              </p:nvGrpSpPr>
              <p:grpSpPr>
                <a:xfrm>
                  <a:off x="7940033" y="1534965"/>
                  <a:ext cx="392620" cy="302023"/>
                  <a:chOff x="10788170" y="2647113"/>
                  <a:chExt cx="815784" cy="604054"/>
                </a:xfrm>
              </p:grpSpPr>
              <p:pic>
                <p:nvPicPr>
                  <p:cNvPr id="748" name="Picture 747"/>
                  <p:cNvPicPr>
                    <a:picLocks noChangeAspect="1"/>
                  </p:cNvPicPr>
                  <p:nvPr/>
                </p:nvPicPr>
                <p:blipFill>
                  <a:blip r:embed="rId11"/>
                  <a:stretch>
                    <a:fillRect/>
                  </a:stretch>
                </p:blipFill>
                <p:spPr>
                  <a:xfrm>
                    <a:off x="10788170" y="2647113"/>
                    <a:ext cx="815784" cy="604054"/>
                  </a:xfrm>
                  <a:prstGeom prst="rect">
                    <a:avLst/>
                  </a:prstGeom>
                </p:spPr>
              </p:pic>
              <p:pic>
                <p:nvPicPr>
                  <p:cNvPr id="749" name="Picture 748"/>
                  <p:cNvPicPr>
                    <a:picLocks noChangeAspect="1"/>
                  </p:cNvPicPr>
                  <p:nvPr/>
                </p:nvPicPr>
                <p:blipFill>
                  <a:blip r:embed="rId10"/>
                  <a:stretch>
                    <a:fillRect/>
                  </a:stretch>
                </p:blipFill>
                <p:spPr>
                  <a:xfrm>
                    <a:off x="11085436" y="2746695"/>
                    <a:ext cx="221253" cy="272686"/>
                  </a:xfrm>
                  <a:prstGeom prst="rect">
                    <a:avLst/>
                  </a:prstGeom>
                </p:spPr>
              </p:pic>
            </p:grpSp>
            <p:grpSp>
              <p:nvGrpSpPr>
                <p:cNvPr id="745" name="Group 744"/>
                <p:cNvGrpSpPr/>
                <p:nvPr/>
              </p:nvGrpSpPr>
              <p:grpSpPr>
                <a:xfrm>
                  <a:off x="7410796" y="1537853"/>
                  <a:ext cx="416853" cy="299135"/>
                  <a:chOff x="1972668" y="5793151"/>
                  <a:chExt cx="1003518" cy="720129"/>
                </a:xfrm>
              </p:grpSpPr>
              <p:pic>
                <p:nvPicPr>
                  <p:cNvPr id="746" name="Picture 745"/>
                  <p:cNvPicPr>
                    <a:picLocks noChangeAspect="1"/>
                  </p:cNvPicPr>
                  <p:nvPr/>
                </p:nvPicPr>
                <p:blipFill>
                  <a:blip r:embed="rId12"/>
                  <a:stretch>
                    <a:fillRect/>
                  </a:stretch>
                </p:blipFill>
                <p:spPr>
                  <a:xfrm>
                    <a:off x="1972668" y="5793151"/>
                    <a:ext cx="1003518" cy="720129"/>
                  </a:xfrm>
                  <a:prstGeom prst="rect">
                    <a:avLst/>
                  </a:prstGeom>
                </p:spPr>
              </p:pic>
              <p:pic>
                <p:nvPicPr>
                  <p:cNvPr id="747" name="Picture 746"/>
                  <p:cNvPicPr>
                    <a:picLocks noChangeAspect="1"/>
                  </p:cNvPicPr>
                  <p:nvPr/>
                </p:nvPicPr>
                <p:blipFill>
                  <a:blip r:embed="rId8"/>
                  <a:stretch>
                    <a:fillRect/>
                  </a:stretch>
                </p:blipFill>
                <p:spPr>
                  <a:xfrm>
                    <a:off x="2333397" y="5962056"/>
                    <a:ext cx="281157" cy="276848"/>
                  </a:xfrm>
                  <a:prstGeom prst="rect">
                    <a:avLst/>
                  </a:prstGeom>
                </p:spPr>
              </p:pic>
            </p:grpSp>
          </p:grpSp>
          <p:grpSp>
            <p:nvGrpSpPr>
              <p:cNvPr id="4" name="Group 3"/>
              <p:cNvGrpSpPr/>
              <p:nvPr/>
            </p:nvGrpSpPr>
            <p:grpSpPr>
              <a:xfrm>
                <a:off x="6535654" y="1534965"/>
                <a:ext cx="1796999" cy="302023"/>
                <a:chOff x="6535654" y="1534965"/>
                <a:chExt cx="1796999" cy="302023"/>
              </a:xfrm>
            </p:grpSpPr>
            <p:grpSp>
              <p:nvGrpSpPr>
                <p:cNvPr id="346" name="Group 345"/>
                <p:cNvGrpSpPr/>
                <p:nvPr/>
              </p:nvGrpSpPr>
              <p:grpSpPr>
                <a:xfrm>
                  <a:off x="6535654" y="1534965"/>
                  <a:ext cx="779642" cy="284137"/>
                  <a:chOff x="9883704" y="5312489"/>
                  <a:chExt cx="1783505" cy="680882"/>
                </a:xfrm>
              </p:grpSpPr>
              <p:grpSp>
                <p:nvGrpSpPr>
                  <p:cNvPr id="347" name="Group 346"/>
                  <p:cNvGrpSpPr/>
                  <p:nvPr/>
                </p:nvGrpSpPr>
                <p:grpSpPr>
                  <a:xfrm>
                    <a:off x="9883704" y="5312489"/>
                    <a:ext cx="398388" cy="680881"/>
                    <a:chOff x="9807880" y="5282421"/>
                    <a:chExt cx="490572" cy="838432"/>
                  </a:xfrm>
                </p:grpSpPr>
                <p:pic>
                  <p:nvPicPr>
                    <p:cNvPr id="354" name="Picture 353"/>
                    <p:cNvPicPr>
                      <a:picLocks noChangeAspect="1"/>
                    </p:cNvPicPr>
                    <p:nvPr/>
                  </p:nvPicPr>
                  <p:blipFill>
                    <a:blip r:embed="rId5"/>
                    <a:stretch>
                      <a:fillRect/>
                    </a:stretch>
                  </p:blipFill>
                  <p:spPr>
                    <a:xfrm>
                      <a:off x="9807880" y="5282421"/>
                      <a:ext cx="490572" cy="838432"/>
                    </a:xfrm>
                    <a:prstGeom prst="rect">
                      <a:avLst/>
                    </a:prstGeom>
                  </p:spPr>
                </p:pic>
                <p:pic>
                  <p:nvPicPr>
                    <p:cNvPr id="355" name="Picture 354"/>
                    <p:cNvPicPr>
                      <a:picLocks noChangeAspect="1"/>
                    </p:cNvPicPr>
                    <p:nvPr/>
                  </p:nvPicPr>
                  <p:blipFill>
                    <a:blip r:embed="rId6"/>
                    <a:stretch>
                      <a:fillRect/>
                    </a:stretch>
                  </p:blipFill>
                  <p:spPr>
                    <a:xfrm>
                      <a:off x="9930435" y="5522595"/>
                      <a:ext cx="252137" cy="276150"/>
                    </a:xfrm>
                    <a:prstGeom prst="rect">
                      <a:avLst/>
                    </a:prstGeom>
                  </p:spPr>
                </p:pic>
              </p:grpSp>
              <p:grpSp>
                <p:nvGrpSpPr>
                  <p:cNvPr id="348" name="Group 347"/>
                  <p:cNvGrpSpPr/>
                  <p:nvPr/>
                </p:nvGrpSpPr>
                <p:grpSpPr>
                  <a:xfrm>
                    <a:off x="10556464" y="5312490"/>
                    <a:ext cx="379859" cy="680880"/>
                    <a:chOff x="10625032" y="5281420"/>
                    <a:chExt cx="466117" cy="835493"/>
                  </a:xfrm>
                </p:grpSpPr>
                <p:pic>
                  <p:nvPicPr>
                    <p:cNvPr id="352" name="Picture 351"/>
                    <p:cNvPicPr>
                      <a:picLocks noChangeAspect="1"/>
                    </p:cNvPicPr>
                    <p:nvPr/>
                  </p:nvPicPr>
                  <p:blipFill>
                    <a:blip r:embed="rId7"/>
                    <a:stretch>
                      <a:fillRect/>
                    </a:stretch>
                  </p:blipFill>
                  <p:spPr>
                    <a:xfrm>
                      <a:off x="10625032" y="5281420"/>
                      <a:ext cx="466117" cy="835493"/>
                    </a:xfrm>
                    <a:prstGeom prst="rect">
                      <a:avLst/>
                    </a:prstGeom>
                  </p:spPr>
                </p:pic>
                <p:pic>
                  <p:nvPicPr>
                    <p:cNvPr id="353" name="Picture 352"/>
                    <p:cNvPicPr>
                      <a:picLocks noChangeAspect="1"/>
                    </p:cNvPicPr>
                    <p:nvPr/>
                  </p:nvPicPr>
                  <p:blipFill>
                    <a:blip r:embed="rId8"/>
                    <a:stretch>
                      <a:fillRect/>
                    </a:stretch>
                  </p:blipFill>
                  <p:spPr>
                    <a:xfrm>
                      <a:off x="10723889" y="5529324"/>
                      <a:ext cx="256579" cy="260693"/>
                    </a:xfrm>
                    <a:prstGeom prst="rect">
                      <a:avLst/>
                    </a:prstGeom>
                  </p:spPr>
                </p:pic>
              </p:grpSp>
              <p:grpSp>
                <p:nvGrpSpPr>
                  <p:cNvPr id="349" name="Group 348"/>
                  <p:cNvGrpSpPr/>
                  <p:nvPr/>
                </p:nvGrpSpPr>
                <p:grpSpPr>
                  <a:xfrm>
                    <a:off x="11174540" y="5312490"/>
                    <a:ext cx="492669" cy="680881"/>
                    <a:chOff x="9595140" y="5278277"/>
                    <a:chExt cx="597851" cy="826245"/>
                  </a:xfrm>
                </p:grpSpPr>
                <p:pic>
                  <p:nvPicPr>
                    <p:cNvPr id="350" name="Picture 349"/>
                    <p:cNvPicPr>
                      <a:picLocks noChangeAspect="1"/>
                    </p:cNvPicPr>
                    <p:nvPr/>
                  </p:nvPicPr>
                  <p:blipFill>
                    <a:blip r:embed="rId9"/>
                    <a:stretch>
                      <a:fillRect/>
                    </a:stretch>
                  </p:blipFill>
                  <p:spPr>
                    <a:xfrm>
                      <a:off x="9595140" y="5278277"/>
                      <a:ext cx="597851" cy="826245"/>
                    </a:xfrm>
                    <a:prstGeom prst="rect">
                      <a:avLst/>
                    </a:prstGeom>
                  </p:spPr>
                </p:pic>
                <p:pic>
                  <p:nvPicPr>
                    <p:cNvPr id="351" name="Picture 350"/>
                    <p:cNvPicPr>
                      <a:picLocks noChangeAspect="1"/>
                    </p:cNvPicPr>
                    <p:nvPr/>
                  </p:nvPicPr>
                  <p:blipFill>
                    <a:blip r:embed="rId10"/>
                    <a:stretch>
                      <a:fillRect/>
                    </a:stretch>
                  </p:blipFill>
                  <p:spPr>
                    <a:xfrm>
                      <a:off x="9724798" y="5448321"/>
                      <a:ext cx="337877" cy="416419"/>
                    </a:xfrm>
                    <a:prstGeom prst="rect">
                      <a:avLst/>
                    </a:prstGeom>
                  </p:spPr>
                </p:pic>
              </p:grpSp>
            </p:grpSp>
            <p:grpSp>
              <p:nvGrpSpPr>
                <p:cNvPr id="553" name="Group 552"/>
                <p:cNvGrpSpPr>
                  <a:grpSpLocks noChangeAspect="1"/>
                </p:cNvGrpSpPr>
                <p:nvPr/>
              </p:nvGrpSpPr>
              <p:grpSpPr>
                <a:xfrm>
                  <a:off x="7940033" y="1534965"/>
                  <a:ext cx="392620" cy="302023"/>
                  <a:chOff x="10788170" y="2647113"/>
                  <a:chExt cx="815784" cy="604054"/>
                </a:xfrm>
              </p:grpSpPr>
              <p:pic>
                <p:nvPicPr>
                  <p:cNvPr id="554" name="Picture 553"/>
                  <p:cNvPicPr>
                    <a:picLocks noChangeAspect="1"/>
                  </p:cNvPicPr>
                  <p:nvPr/>
                </p:nvPicPr>
                <p:blipFill>
                  <a:blip r:embed="rId11"/>
                  <a:stretch>
                    <a:fillRect/>
                  </a:stretch>
                </p:blipFill>
                <p:spPr>
                  <a:xfrm>
                    <a:off x="10788170" y="2647113"/>
                    <a:ext cx="815784" cy="604054"/>
                  </a:xfrm>
                  <a:prstGeom prst="rect">
                    <a:avLst/>
                  </a:prstGeom>
                </p:spPr>
              </p:pic>
              <p:pic>
                <p:nvPicPr>
                  <p:cNvPr id="556" name="Picture 555"/>
                  <p:cNvPicPr>
                    <a:picLocks noChangeAspect="1"/>
                  </p:cNvPicPr>
                  <p:nvPr/>
                </p:nvPicPr>
                <p:blipFill>
                  <a:blip r:embed="rId10"/>
                  <a:stretch>
                    <a:fillRect/>
                  </a:stretch>
                </p:blipFill>
                <p:spPr>
                  <a:xfrm>
                    <a:off x="11085436" y="2746695"/>
                    <a:ext cx="221253" cy="272686"/>
                  </a:xfrm>
                  <a:prstGeom prst="rect">
                    <a:avLst/>
                  </a:prstGeom>
                </p:spPr>
              </p:pic>
            </p:grpSp>
            <p:grpSp>
              <p:nvGrpSpPr>
                <p:cNvPr id="565" name="Group 564"/>
                <p:cNvGrpSpPr/>
                <p:nvPr/>
              </p:nvGrpSpPr>
              <p:grpSpPr>
                <a:xfrm>
                  <a:off x="7410796" y="1537853"/>
                  <a:ext cx="416853" cy="299135"/>
                  <a:chOff x="1972668" y="5793151"/>
                  <a:chExt cx="1003518" cy="720129"/>
                </a:xfrm>
              </p:grpSpPr>
              <p:pic>
                <p:nvPicPr>
                  <p:cNvPr id="566" name="Picture 565"/>
                  <p:cNvPicPr>
                    <a:picLocks noChangeAspect="1"/>
                  </p:cNvPicPr>
                  <p:nvPr/>
                </p:nvPicPr>
                <p:blipFill>
                  <a:blip r:embed="rId12"/>
                  <a:stretch>
                    <a:fillRect/>
                  </a:stretch>
                </p:blipFill>
                <p:spPr>
                  <a:xfrm>
                    <a:off x="1972668" y="5793151"/>
                    <a:ext cx="1003518" cy="720129"/>
                  </a:xfrm>
                  <a:prstGeom prst="rect">
                    <a:avLst/>
                  </a:prstGeom>
                </p:spPr>
              </p:pic>
              <p:pic>
                <p:nvPicPr>
                  <p:cNvPr id="570" name="Picture 569"/>
                  <p:cNvPicPr>
                    <a:picLocks noChangeAspect="1"/>
                  </p:cNvPicPr>
                  <p:nvPr/>
                </p:nvPicPr>
                <p:blipFill>
                  <a:blip r:embed="rId8"/>
                  <a:stretch>
                    <a:fillRect/>
                  </a:stretch>
                </p:blipFill>
                <p:spPr>
                  <a:xfrm>
                    <a:off x="2333397" y="5962056"/>
                    <a:ext cx="281157" cy="276848"/>
                  </a:xfrm>
                  <a:prstGeom prst="rect">
                    <a:avLst/>
                  </a:prstGeom>
                </p:spPr>
              </p:pic>
            </p:grpSp>
          </p:grpSp>
        </p:grpSp>
      </p:grpSp>
      <p:sp>
        <p:nvSpPr>
          <p:cNvPr id="864" name="Rectangle 863"/>
          <p:cNvSpPr/>
          <p:nvPr/>
        </p:nvSpPr>
        <p:spPr>
          <a:xfrm>
            <a:off x="7128582" y="2502355"/>
            <a:ext cx="1990153" cy="4298495"/>
          </a:xfrm>
          <a:prstGeom prst="rect">
            <a:avLst/>
          </a:prstGeom>
          <a:solidFill>
            <a:schemeClr val="accent1">
              <a:lumMod val="40000"/>
              <a:lumOff val="6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1" name="Rectangle 390"/>
          <p:cNvSpPr/>
          <p:nvPr/>
        </p:nvSpPr>
        <p:spPr>
          <a:xfrm>
            <a:off x="332269" y="3845614"/>
            <a:ext cx="3869672" cy="1526776"/>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sp>
        <p:nvSpPr>
          <p:cNvPr id="393" name="Rectangle 392"/>
          <p:cNvSpPr/>
          <p:nvPr/>
        </p:nvSpPr>
        <p:spPr>
          <a:xfrm>
            <a:off x="296467" y="5481697"/>
            <a:ext cx="6564825" cy="1219688"/>
          </a:xfrm>
          <a:prstGeom prst="rect">
            <a:avLst/>
          </a:prstGeom>
          <a:solidFill>
            <a:srgbClr val="EAEAEA"/>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030288"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000000"/>
              </a:solidFill>
              <a:effectLst/>
              <a:uLnTx/>
              <a:uFillTx/>
              <a:latin typeface="Segoe"/>
              <a:ea typeface="+mn-ea"/>
              <a:cs typeface="+mn-cs"/>
            </a:endParaRPr>
          </a:p>
        </p:txBody>
      </p:sp>
      <p:grpSp>
        <p:nvGrpSpPr>
          <p:cNvPr id="426" name="Group 425"/>
          <p:cNvGrpSpPr/>
          <p:nvPr/>
        </p:nvGrpSpPr>
        <p:grpSpPr>
          <a:xfrm>
            <a:off x="489876" y="4149669"/>
            <a:ext cx="646331" cy="1854229"/>
            <a:chOff x="489876" y="4303408"/>
            <a:chExt cx="646331" cy="1516354"/>
          </a:xfrm>
        </p:grpSpPr>
        <p:sp>
          <p:nvSpPr>
            <p:cNvPr id="401" name="Rectangle 400"/>
            <p:cNvSpPr/>
            <p:nvPr/>
          </p:nvSpPr>
          <p:spPr>
            <a:xfrm>
              <a:off x="514927" y="4303408"/>
              <a:ext cx="562193" cy="1493622"/>
            </a:xfrm>
            <a:prstGeom prst="rect">
              <a:avLst/>
            </a:prstGeom>
            <a:solidFill>
              <a:srgbClr val="92D050">
                <a:alpha val="50196"/>
              </a:srgbClr>
            </a:solidFill>
            <a:ln w="12700">
              <a:solidFill>
                <a:srgbClr val="5D923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418" name="TextBox 417"/>
            <p:cNvSpPr txBox="1"/>
            <p:nvPr/>
          </p:nvSpPr>
          <p:spPr>
            <a:xfrm>
              <a:off x="489876" y="5542899"/>
              <a:ext cx="646331" cy="27686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Sensitive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Workloads</a:t>
              </a:r>
            </a:p>
          </p:txBody>
        </p:sp>
      </p:grpSp>
      <p:sp>
        <p:nvSpPr>
          <p:cNvPr id="432" name="Rectangle 431"/>
          <p:cNvSpPr/>
          <p:nvPr/>
        </p:nvSpPr>
        <p:spPr>
          <a:xfrm>
            <a:off x="4398799" y="2888887"/>
            <a:ext cx="660018" cy="70381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7" name="Rectangle 386"/>
          <p:cNvSpPr/>
          <p:nvPr/>
        </p:nvSpPr>
        <p:spPr>
          <a:xfrm>
            <a:off x="296467" y="2458406"/>
            <a:ext cx="3906862" cy="1156431"/>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sp>
        <p:nvSpPr>
          <p:cNvPr id="528" name="Rectangle 527"/>
          <p:cNvSpPr/>
          <p:nvPr/>
        </p:nvSpPr>
        <p:spPr>
          <a:xfrm>
            <a:off x="5293199" y="2295875"/>
            <a:ext cx="3846107" cy="3185228"/>
          </a:xfrm>
          <a:prstGeom prst="rect">
            <a:avLst/>
          </a:prstGeom>
          <a:solidFill>
            <a:schemeClr val="accent1">
              <a:lumMod val="40000"/>
              <a:lumOff val="6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2194543" y="23361"/>
            <a:ext cx="6030015" cy="539151"/>
          </a:xfrm>
        </p:spPr>
        <p:txBody>
          <a:bodyPr>
            <a:noAutofit/>
          </a:bodyPr>
          <a:lstStyle/>
          <a:p>
            <a:pPr algn="ctr"/>
            <a:r>
              <a:rPr lang="en-US" sz="2400" b="1" dirty="0">
                <a:solidFill>
                  <a:prstClr val="black"/>
                </a:solidFill>
                <a:latin typeface="Calibri" panose="020F0502020204030204"/>
              </a:rPr>
              <a:t>Cybersecurity Reference Architecture</a:t>
            </a:r>
            <a:endParaRPr lang="en-US" sz="2400" dirty="0">
              <a:latin typeface="+mn-lt"/>
            </a:endParaRPr>
          </a:p>
        </p:txBody>
      </p:sp>
      <p:sp>
        <p:nvSpPr>
          <p:cNvPr id="508" name="Rectangle 507"/>
          <p:cNvSpPr/>
          <p:nvPr/>
        </p:nvSpPr>
        <p:spPr>
          <a:xfrm>
            <a:off x="241036" y="3731300"/>
            <a:ext cx="6676358" cy="3025033"/>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392" name="Rectangle 391"/>
          <p:cNvSpPr/>
          <p:nvPr/>
        </p:nvSpPr>
        <p:spPr>
          <a:xfrm>
            <a:off x="5429390" y="3853370"/>
            <a:ext cx="1380910" cy="149552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9" name="Rectangle 388"/>
          <p:cNvSpPr/>
          <p:nvPr/>
        </p:nvSpPr>
        <p:spPr>
          <a:xfrm>
            <a:off x="5438069" y="2481556"/>
            <a:ext cx="1474491" cy="111114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0" name="Rectangle 389"/>
          <p:cNvSpPr/>
          <p:nvPr/>
        </p:nvSpPr>
        <p:spPr>
          <a:xfrm>
            <a:off x="7293184" y="2977544"/>
            <a:ext cx="1729220" cy="3706625"/>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28" name="Elbow Connector 1227"/>
          <p:cNvCxnSpPr>
            <a:stCxn id="1220" idx="0"/>
          </p:cNvCxnSpPr>
          <p:nvPr/>
        </p:nvCxnSpPr>
        <p:spPr>
          <a:xfrm rot="5400000" flipH="1" flipV="1">
            <a:off x="3542053" y="684702"/>
            <a:ext cx="95436" cy="3145060"/>
          </a:xfrm>
          <a:prstGeom prst="bentConnector2">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24" name="Elbow Connector 523"/>
          <p:cNvCxnSpPr>
            <a:stCxn id="525" idx="0"/>
          </p:cNvCxnSpPr>
          <p:nvPr/>
        </p:nvCxnSpPr>
        <p:spPr>
          <a:xfrm rot="16200000" flipV="1">
            <a:off x="6063305" y="1297688"/>
            <a:ext cx="128107" cy="1945364"/>
          </a:xfrm>
          <a:prstGeom prst="bentConnector2">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09" name="Rectangle 508"/>
          <p:cNvSpPr/>
          <p:nvPr/>
        </p:nvSpPr>
        <p:spPr>
          <a:xfrm>
            <a:off x="237283" y="2402594"/>
            <a:ext cx="6701353" cy="1263202"/>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0070C0"/>
                </a:solidFill>
                <a:effectLst/>
                <a:uLnTx/>
                <a:uFillTx/>
                <a:latin typeface="Calibri" panose="020F0502020204030204"/>
                <a:ea typeface="+mn-ea"/>
                <a:cs typeface="+mn-cs"/>
              </a:rPr>
              <a:t>Extranet</a:t>
            </a:r>
          </a:p>
        </p:txBody>
      </p:sp>
      <p:pic>
        <p:nvPicPr>
          <p:cNvPr id="237" name="Picture 236"/>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bwMode="invGray">
          <a:xfrm>
            <a:off x="237283" y="170166"/>
            <a:ext cx="1207538" cy="258671"/>
          </a:xfrm>
          <a:prstGeom prst="rect">
            <a:avLst/>
          </a:prstGeom>
        </p:spPr>
      </p:pic>
      <p:cxnSp>
        <p:nvCxnSpPr>
          <p:cNvPr id="274" name="Elbow Connector 273"/>
          <p:cNvCxnSpPr>
            <a:stCxn id="1598" idx="4"/>
            <a:endCxn id="236" idx="1"/>
          </p:cNvCxnSpPr>
          <p:nvPr/>
        </p:nvCxnSpPr>
        <p:spPr>
          <a:xfrm rot="5400000">
            <a:off x="-195434" y="2461680"/>
            <a:ext cx="2642440" cy="1658638"/>
          </a:xfrm>
          <a:prstGeom prst="bentConnector4">
            <a:avLst>
              <a:gd name="adj1" fmla="val 6460"/>
              <a:gd name="adj2" fmla="val 110528"/>
            </a:avLst>
          </a:prstGeom>
          <a:ln w="19050">
            <a:solidFill>
              <a:schemeClr val="tx1">
                <a:lumMod val="50000"/>
                <a:lumOff val="50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47" name="Group 246"/>
          <p:cNvGrpSpPr/>
          <p:nvPr/>
        </p:nvGrpSpPr>
        <p:grpSpPr>
          <a:xfrm>
            <a:off x="7359313" y="3643961"/>
            <a:ext cx="1583785" cy="219445"/>
            <a:chOff x="7340898" y="3315169"/>
            <a:chExt cx="1583785" cy="219445"/>
          </a:xfrm>
        </p:grpSpPr>
        <p:sp>
          <p:nvSpPr>
            <p:cNvPr id="663" name="Rectangle 662">
              <a:hlinkClick r:id="rId14" tooltip="Azure Key Vault enables you to encrypt keys and small secrets like passwords using keys stored in hardware security modules (HSMs)."/>
            </p:cNvPr>
            <p:cNvSpPr/>
            <p:nvPr/>
          </p:nvSpPr>
          <p:spPr>
            <a:xfrm>
              <a:off x="7340898" y="3315169"/>
              <a:ext cx="1583785" cy="219445"/>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Azure Key Vault</a:t>
              </a:r>
            </a:p>
          </p:txBody>
        </p:sp>
        <p:pic>
          <p:nvPicPr>
            <p:cNvPr id="21" name="Picture 2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394224" y="3358362"/>
              <a:ext cx="126336" cy="126336"/>
            </a:xfrm>
            <a:prstGeom prst="rect">
              <a:avLst/>
            </a:prstGeom>
          </p:spPr>
        </p:pic>
      </p:grpSp>
      <p:grpSp>
        <p:nvGrpSpPr>
          <p:cNvPr id="244" name="Group 243"/>
          <p:cNvGrpSpPr/>
          <p:nvPr/>
        </p:nvGrpSpPr>
        <p:grpSpPr>
          <a:xfrm>
            <a:off x="7359313" y="3067570"/>
            <a:ext cx="1583785" cy="511443"/>
            <a:chOff x="7350731" y="2648861"/>
            <a:chExt cx="1357001" cy="511443"/>
          </a:xfrm>
        </p:grpSpPr>
        <p:sp>
          <p:nvSpPr>
            <p:cNvPr id="450" name="Rectangle 449">
              <a:hlinkClick r:id="rId16" tooltip="Azure Security Center provides critical security hygiene issue detection and remediation (no additional charge) as well as threat detection to monitor for advanced and emerging threats"/>
            </p:cNvPr>
            <p:cNvSpPr/>
            <p:nvPr/>
          </p:nvSpPr>
          <p:spPr>
            <a:xfrm>
              <a:off x="7350731" y="2648861"/>
              <a:ext cx="1357001" cy="511443"/>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marR="0" lvl="0" indent="-17145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Azure Security Center</a:t>
              </a:r>
            </a:p>
            <a:p>
              <a:pPr marL="34290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70C0"/>
                  </a:solidFill>
                  <a:effectLst/>
                  <a:uLnTx/>
                  <a:uFillTx/>
                  <a:latin typeface="Calibri" panose="020F0502020204030204"/>
                  <a:ea typeface="+mn-ea"/>
                  <a:cs typeface="+mn-cs"/>
                </a:rPr>
                <a:t>Threat Protection</a:t>
              </a:r>
            </a:p>
            <a:p>
              <a:pPr marL="34290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Threat Detection</a:t>
              </a:r>
            </a:p>
          </p:txBody>
        </p:sp>
        <p:pic>
          <p:nvPicPr>
            <p:cNvPr id="322" name="Picture 321"/>
            <p:cNvPicPr>
              <a:picLocks noChangeAspect="1"/>
            </p:cNvPicPr>
            <p:nvPr/>
          </p:nvPicPr>
          <p:blipFill>
            <a:blip r:embed="rId17">
              <a:duotone>
                <a:prstClr val="black"/>
                <a:schemeClr val="accent1">
                  <a:lumMod val="50000"/>
                  <a:tint val="45000"/>
                  <a:satMod val="400000"/>
                </a:schemeClr>
              </a:duotone>
            </a:blip>
            <a:stretch>
              <a:fillRect/>
            </a:stretch>
          </p:blipFill>
          <p:spPr>
            <a:xfrm>
              <a:off x="7373225" y="2829745"/>
              <a:ext cx="175057" cy="175057"/>
            </a:xfrm>
            <a:prstGeom prst="rect">
              <a:avLst/>
            </a:prstGeom>
          </p:spPr>
        </p:pic>
      </p:grpSp>
      <p:sp>
        <p:nvSpPr>
          <p:cNvPr id="324" name="Rectangle 323">
            <a:hlinkClick r:id="rId18" tooltip="System Center Configuration Manager + Intune provide management of Windows, Mac OS X devices, and mobile devices running Android, iOS, and Windows. "/>
          </p:cNvPr>
          <p:cNvSpPr/>
          <p:nvPr/>
        </p:nvSpPr>
        <p:spPr>
          <a:xfrm>
            <a:off x="1133406" y="6461483"/>
            <a:ext cx="3217724" cy="182737"/>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System Center Configuration Manager + Intune</a:t>
            </a:r>
          </a:p>
        </p:txBody>
      </p:sp>
      <p:grpSp>
        <p:nvGrpSpPr>
          <p:cNvPr id="1239" name="Group 1238"/>
          <p:cNvGrpSpPr/>
          <p:nvPr/>
        </p:nvGrpSpPr>
        <p:grpSpPr>
          <a:xfrm>
            <a:off x="8093669" y="2431997"/>
            <a:ext cx="1112000" cy="461215"/>
            <a:chOff x="7820016" y="2162020"/>
            <a:chExt cx="1454582" cy="603304"/>
          </a:xfrm>
        </p:grpSpPr>
        <p:pic>
          <p:nvPicPr>
            <p:cNvPr id="1214" name="Picture 1213"/>
            <p:cNvPicPr>
              <a:picLocks noChangeAspect="1"/>
            </p:cNvPicPr>
            <p:nvPr/>
          </p:nvPicPr>
          <p:blipFill>
            <a:blip r:embed="rId19"/>
            <a:stretch>
              <a:fillRect/>
            </a:stretch>
          </p:blipFill>
          <p:spPr>
            <a:xfrm>
              <a:off x="8442763" y="2162020"/>
              <a:ext cx="500908" cy="329901"/>
            </a:xfrm>
            <a:prstGeom prst="rect">
              <a:avLst/>
            </a:prstGeom>
          </p:spPr>
        </p:pic>
        <p:sp>
          <p:nvSpPr>
            <p:cNvPr id="386" name="TextBox 385"/>
            <p:cNvSpPr txBox="1"/>
            <p:nvPr/>
          </p:nvSpPr>
          <p:spPr>
            <a:xfrm>
              <a:off x="7820016" y="2443248"/>
              <a:ext cx="1454582" cy="3220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70C0"/>
                  </a:solidFill>
                  <a:effectLst/>
                  <a:uLnTx/>
                  <a:uFillTx/>
                  <a:latin typeface="Calibri" panose="020F0502020204030204"/>
                  <a:ea typeface="+mn-ea"/>
                  <a:cs typeface="+mn-cs"/>
                </a:rPr>
                <a:t>Microsoft Azure</a:t>
              </a:r>
            </a:p>
          </p:txBody>
        </p:sp>
      </p:grpSp>
      <p:sp>
        <p:nvSpPr>
          <p:cNvPr id="385" name="TextBox 384"/>
          <p:cNvSpPr txBox="1"/>
          <p:nvPr/>
        </p:nvSpPr>
        <p:spPr>
          <a:xfrm>
            <a:off x="456049" y="2409214"/>
            <a:ext cx="1504753"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On Premises Datacenter(s)</a:t>
            </a:r>
          </a:p>
        </p:txBody>
      </p:sp>
      <p:cxnSp>
        <p:nvCxnSpPr>
          <p:cNvPr id="475" name="Elbow Connector 474"/>
          <p:cNvCxnSpPr>
            <a:stCxn id="569" idx="3"/>
            <a:endCxn id="525" idx="2"/>
          </p:cNvCxnSpPr>
          <p:nvPr/>
        </p:nvCxnSpPr>
        <p:spPr>
          <a:xfrm flipV="1">
            <a:off x="6490926" y="2535294"/>
            <a:ext cx="609114" cy="508668"/>
          </a:xfrm>
          <a:prstGeom prst="bentConnector2">
            <a:avLst/>
          </a:prstGeom>
          <a:ln w="38100">
            <a:solidFill>
              <a:srgbClr val="0076D7"/>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a:endCxn id="737" idx="0"/>
          </p:cNvCxnSpPr>
          <p:nvPr/>
        </p:nvCxnSpPr>
        <p:spPr>
          <a:xfrm flipH="1">
            <a:off x="2024450" y="2476758"/>
            <a:ext cx="1669" cy="2427432"/>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pic>
        <p:nvPicPr>
          <p:cNvPr id="1222" name="Picture 1221"/>
          <p:cNvPicPr>
            <a:picLocks noChangeAspect="1"/>
          </p:cNvPicPr>
          <p:nvPr/>
        </p:nvPicPr>
        <p:blipFill>
          <a:blip r:embed="rId20"/>
          <a:stretch>
            <a:fillRect/>
          </a:stretch>
        </p:blipFill>
        <p:spPr>
          <a:xfrm>
            <a:off x="1914538" y="2916333"/>
            <a:ext cx="219824" cy="119200"/>
          </a:xfrm>
          <a:prstGeom prst="rect">
            <a:avLst/>
          </a:prstGeom>
        </p:spPr>
      </p:pic>
      <p:pic>
        <p:nvPicPr>
          <p:cNvPr id="1220" name="Picture 1219"/>
          <p:cNvPicPr>
            <a:picLocks noChangeAspect="1"/>
          </p:cNvPicPr>
          <p:nvPr/>
        </p:nvPicPr>
        <p:blipFill>
          <a:blip r:embed="rId21"/>
          <a:stretch>
            <a:fillRect/>
          </a:stretch>
        </p:blipFill>
        <p:spPr>
          <a:xfrm>
            <a:off x="1879066" y="2304950"/>
            <a:ext cx="276350" cy="244674"/>
          </a:xfrm>
          <a:prstGeom prst="rect">
            <a:avLst/>
          </a:prstGeom>
        </p:spPr>
      </p:pic>
      <p:cxnSp>
        <p:nvCxnSpPr>
          <p:cNvPr id="523" name="Elbow Connector 522"/>
          <p:cNvCxnSpPr>
            <a:stCxn id="408" idx="1"/>
            <a:endCxn id="1222" idx="3"/>
          </p:cNvCxnSpPr>
          <p:nvPr/>
        </p:nvCxnSpPr>
        <p:spPr>
          <a:xfrm rot="10800000" flipV="1">
            <a:off x="2134362" y="2851517"/>
            <a:ext cx="181566" cy="124416"/>
          </a:xfrm>
          <a:prstGeom prst="bentConnector3">
            <a:avLst>
              <a:gd name="adj1" fmla="val 50000"/>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526" name="Elbow Connector 525"/>
          <p:cNvCxnSpPr>
            <a:stCxn id="213" idx="1"/>
            <a:endCxn id="1222" idx="3"/>
          </p:cNvCxnSpPr>
          <p:nvPr/>
        </p:nvCxnSpPr>
        <p:spPr>
          <a:xfrm rot="10800000" flipV="1">
            <a:off x="2134362" y="2616853"/>
            <a:ext cx="181566" cy="359079"/>
          </a:xfrm>
          <a:prstGeom prst="bentConnector3">
            <a:avLst>
              <a:gd name="adj1" fmla="val 50000"/>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527" name="Elbow Connector 526"/>
          <p:cNvCxnSpPr>
            <a:stCxn id="229" idx="1"/>
            <a:endCxn id="1222" idx="3"/>
          </p:cNvCxnSpPr>
          <p:nvPr/>
        </p:nvCxnSpPr>
        <p:spPr>
          <a:xfrm rot="10800000">
            <a:off x="2134363" y="2975934"/>
            <a:ext cx="181565" cy="110295"/>
          </a:xfrm>
          <a:prstGeom prst="bentConnector3">
            <a:avLst>
              <a:gd name="adj1" fmla="val 50000"/>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546" name="Elbow Connector 545"/>
          <p:cNvCxnSpPr>
            <a:stCxn id="798" idx="2"/>
            <a:endCxn id="525" idx="2"/>
          </p:cNvCxnSpPr>
          <p:nvPr/>
        </p:nvCxnSpPr>
        <p:spPr>
          <a:xfrm rot="5400000" flipH="1" flipV="1">
            <a:off x="5532129" y="3305595"/>
            <a:ext cx="2338211" cy="797609"/>
          </a:xfrm>
          <a:prstGeom prst="bentConnector3">
            <a:avLst>
              <a:gd name="adj1" fmla="val -3422"/>
            </a:avLst>
          </a:prstGeom>
          <a:ln w="38100">
            <a:solidFill>
              <a:srgbClr val="0076D7"/>
            </a:solidFill>
          </a:ln>
        </p:spPr>
        <p:style>
          <a:lnRef idx="1">
            <a:schemeClr val="accent1"/>
          </a:lnRef>
          <a:fillRef idx="0">
            <a:schemeClr val="accent1"/>
          </a:fillRef>
          <a:effectRef idx="0">
            <a:schemeClr val="accent1"/>
          </a:effectRef>
          <a:fontRef idx="minor">
            <a:schemeClr val="tx1"/>
          </a:fontRef>
        </p:style>
      </p:cxnSp>
      <p:cxnSp>
        <p:nvCxnSpPr>
          <p:cNvPr id="548" name="Elbow Connector 547"/>
          <p:cNvCxnSpPr>
            <a:stCxn id="1349" idx="2"/>
            <a:endCxn id="549" idx="0"/>
          </p:cNvCxnSpPr>
          <p:nvPr/>
        </p:nvCxnSpPr>
        <p:spPr>
          <a:xfrm rot="16200000" flipH="1">
            <a:off x="6288916" y="2863413"/>
            <a:ext cx="289697" cy="1346415"/>
          </a:xfrm>
          <a:prstGeom prst="bentConnector3">
            <a:avLst>
              <a:gd name="adj1" fmla="val 50000"/>
            </a:avLst>
          </a:prstGeom>
          <a:ln w="38100">
            <a:solidFill>
              <a:srgbClr val="0076D7"/>
            </a:solidFill>
          </a:ln>
        </p:spPr>
        <p:style>
          <a:lnRef idx="1">
            <a:schemeClr val="accent1"/>
          </a:lnRef>
          <a:fillRef idx="0">
            <a:schemeClr val="accent1"/>
          </a:fillRef>
          <a:effectRef idx="0">
            <a:schemeClr val="accent1"/>
          </a:effectRef>
          <a:fontRef idx="minor">
            <a:schemeClr val="tx1"/>
          </a:fontRef>
        </p:style>
      </p:cxnSp>
      <p:pic>
        <p:nvPicPr>
          <p:cNvPr id="549" name="Picture 548"/>
          <p:cNvPicPr>
            <a:picLocks noChangeAspect="1"/>
          </p:cNvPicPr>
          <p:nvPr/>
        </p:nvPicPr>
        <p:blipFill>
          <a:blip r:embed="rId20"/>
          <a:stretch>
            <a:fillRect/>
          </a:stretch>
        </p:blipFill>
        <p:spPr>
          <a:xfrm>
            <a:off x="6997060" y="3681470"/>
            <a:ext cx="219824" cy="119200"/>
          </a:xfrm>
          <a:prstGeom prst="rect">
            <a:avLst/>
          </a:prstGeom>
        </p:spPr>
      </p:pic>
      <p:cxnSp>
        <p:nvCxnSpPr>
          <p:cNvPr id="550" name="Straight Connector 549"/>
          <p:cNvCxnSpPr>
            <a:stCxn id="525" idx="2"/>
            <a:endCxn id="549" idx="0"/>
          </p:cNvCxnSpPr>
          <p:nvPr/>
        </p:nvCxnSpPr>
        <p:spPr>
          <a:xfrm>
            <a:off x="7100040" y="2535294"/>
            <a:ext cx="6932" cy="1146176"/>
          </a:xfrm>
          <a:prstGeom prst="line">
            <a:avLst/>
          </a:prstGeom>
          <a:ln w="38100">
            <a:solidFill>
              <a:srgbClr val="0076D7"/>
            </a:solidFill>
          </a:ln>
        </p:spPr>
        <p:style>
          <a:lnRef idx="1">
            <a:schemeClr val="accent1"/>
          </a:lnRef>
          <a:fillRef idx="0">
            <a:schemeClr val="accent1"/>
          </a:fillRef>
          <a:effectRef idx="0">
            <a:schemeClr val="accent1"/>
          </a:effectRef>
          <a:fontRef idx="minor">
            <a:schemeClr val="tx1"/>
          </a:fontRef>
        </p:style>
      </p:cxnSp>
      <p:sp>
        <p:nvSpPr>
          <p:cNvPr id="402" name="Rectangle 401"/>
          <p:cNvSpPr/>
          <p:nvPr/>
        </p:nvSpPr>
        <p:spPr>
          <a:xfrm>
            <a:off x="9097254" y="969261"/>
            <a:ext cx="1450523" cy="5008228"/>
          </a:xfrm>
          <a:prstGeom prst="rect">
            <a:avLst/>
          </a:prstGeom>
          <a:solidFill>
            <a:srgbClr val="C198E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sp>
        <p:nvSpPr>
          <p:cNvPr id="666" name="Rectangle 665"/>
          <p:cNvSpPr/>
          <p:nvPr/>
        </p:nvSpPr>
        <p:spPr>
          <a:xfrm>
            <a:off x="10547875" y="969261"/>
            <a:ext cx="1581066" cy="5001366"/>
          </a:xfrm>
          <a:prstGeom prst="rect">
            <a:avLst/>
          </a:prstGeom>
          <a:solidFill>
            <a:schemeClr val="accent6">
              <a:lumMod val="20000"/>
              <a:lumOff val="8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grpSp>
        <p:nvGrpSpPr>
          <p:cNvPr id="27" name="Group 26"/>
          <p:cNvGrpSpPr/>
          <p:nvPr/>
        </p:nvGrpSpPr>
        <p:grpSpPr>
          <a:xfrm>
            <a:off x="8976337" y="4374381"/>
            <a:ext cx="1001688" cy="742091"/>
            <a:chOff x="9167563" y="5807445"/>
            <a:chExt cx="1026915" cy="760780"/>
          </a:xfrm>
        </p:grpSpPr>
        <p:pic>
          <p:nvPicPr>
            <p:cNvPr id="314" name="Picture 313"/>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9366366" y="5807445"/>
              <a:ext cx="601748" cy="403612"/>
            </a:xfrm>
            <a:prstGeom prst="rect">
              <a:avLst/>
            </a:prstGeom>
          </p:spPr>
        </p:pic>
        <p:sp>
          <p:nvSpPr>
            <p:cNvPr id="366" name="Rectangle 365"/>
            <p:cNvSpPr/>
            <p:nvPr/>
          </p:nvSpPr>
          <p:spPr bwMode="auto">
            <a:xfrm>
              <a:off x="9167563" y="6130100"/>
              <a:ext cx="1026915" cy="438125"/>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838667"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solidFill>
                      <a:srgbClr val="FFFFFF">
                        <a:alpha val="0"/>
                      </a:srgbClr>
                    </a:solidFill>
                  </a:ln>
                  <a:solidFill>
                    <a:prstClr val="black"/>
                  </a:solidFill>
                  <a:effectLst/>
                  <a:uLnTx/>
                  <a:uFillTx/>
                  <a:latin typeface="Segoe"/>
                  <a:ea typeface="+mn-ea"/>
                  <a:cs typeface="+mn-cs"/>
                </a:rPr>
                <a:t>Active </a:t>
              </a:r>
            </a:p>
            <a:p>
              <a:pPr marL="0" marR="0" lvl="0" indent="0" algn="ctr" defTabSz="838667"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solidFill>
                      <a:srgbClr val="FFFFFF">
                        <a:alpha val="0"/>
                      </a:srgbClr>
                    </a:solidFill>
                  </a:ln>
                  <a:solidFill>
                    <a:prstClr val="black"/>
                  </a:solidFill>
                  <a:effectLst/>
                  <a:uLnTx/>
                  <a:uFillTx/>
                  <a:latin typeface="Segoe"/>
                  <a:ea typeface="+mn-ea"/>
                  <a:cs typeface="+mn-cs"/>
                </a:rPr>
                <a:t>Directory</a:t>
              </a:r>
            </a:p>
          </p:txBody>
        </p:sp>
      </p:grpSp>
      <p:sp>
        <p:nvSpPr>
          <p:cNvPr id="454" name="Freeform 128"/>
          <p:cNvSpPr>
            <a:spLocks noChangeAspect="1"/>
          </p:cNvSpPr>
          <p:nvPr/>
        </p:nvSpPr>
        <p:spPr bwMode="black">
          <a:xfrm>
            <a:off x="4760136" y="2590948"/>
            <a:ext cx="216542" cy="11962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95000"/>
            </a:schemeClr>
          </a:solidFill>
          <a:ln w="19050">
            <a:solidFill>
              <a:schemeClr val="accent2"/>
            </a:solidFill>
          </a:ln>
        </p:spPr>
        <p:txBody>
          <a:bodyPr vert="horz" wrap="square" lIns="91427" tIns="45713" rIns="91427" bIns="45713" numCol="1" anchor="t" anchorCtr="0" compatLnSpc="1">
            <a:prstTxWarp prst="textNoShape">
              <a:avLst/>
            </a:prstTxWarp>
          </a:bodyPr>
          <a:lstStyle/>
          <a:p>
            <a:pPr marL="0" marR="0" lvl="0" indent="0" algn="l" defTabSz="9323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55" name="Rectangle 454"/>
          <p:cNvSpPr/>
          <p:nvPr/>
        </p:nvSpPr>
        <p:spPr bwMode="auto">
          <a:xfrm>
            <a:off x="9383534" y="1382595"/>
            <a:ext cx="973986" cy="438125"/>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r" defTabSz="838667"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solidFill>
                    <a:srgbClr val="FFFFFF">
                      <a:alpha val="0"/>
                    </a:srgbClr>
                  </a:solidFill>
                </a:ln>
                <a:solidFill>
                  <a:prstClr val="black"/>
                </a:solidFill>
                <a:effectLst/>
                <a:uLnTx/>
                <a:uFillTx/>
                <a:latin typeface="Segoe"/>
                <a:ea typeface="+mn-ea"/>
                <a:cs typeface="+mn-cs"/>
              </a:rPr>
              <a:t>Azure Active</a:t>
            </a:r>
            <a:br>
              <a:rPr kumimoji="0" lang="en-US" sz="900" b="1" i="0" u="none" strike="noStrike" kern="1200" cap="none" spc="0" normalizeH="0" baseline="0" noProof="0" dirty="0">
                <a:ln>
                  <a:solidFill>
                    <a:srgbClr val="FFFFFF">
                      <a:alpha val="0"/>
                    </a:srgbClr>
                  </a:solidFill>
                </a:ln>
                <a:solidFill>
                  <a:prstClr val="black"/>
                </a:solidFill>
                <a:effectLst/>
                <a:uLnTx/>
                <a:uFillTx/>
                <a:latin typeface="Segoe"/>
                <a:ea typeface="+mn-ea"/>
                <a:cs typeface="+mn-cs"/>
              </a:rPr>
            </a:br>
            <a:r>
              <a:rPr kumimoji="0" lang="en-US" sz="900" b="1" i="0" u="none" strike="noStrike" kern="1200" cap="none" spc="0" normalizeH="0" baseline="0" noProof="0" dirty="0">
                <a:ln>
                  <a:solidFill>
                    <a:srgbClr val="FFFFFF">
                      <a:alpha val="0"/>
                    </a:srgbClr>
                  </a:solidFill>
                </a:ln>
                <a:solidFill>
                  <a:prstClr val="black"/>
                </a:solidFill>
                <a:effectLst/>
                <a:uLnTx/>
                <a:uFillTx/>
                <a:latin typeface="Segoe"/>
                <a:ea typeface="+mn-ea"/>
                <a:cs typeface="+mn-cs"/>
              </a:rPr>
              <a:t>Directory</a:t>
            </a:r>
          </a:p>
        </p:txBody>
      </p:sp>
      <p:grpSp>
        <p:nvGrpSpPr>
          <p:cNvPr id="17" name="Group 16"/>
          <p:cNvGrpSpPr/>
          <p:nvPr/>
        </p:nvGrpSpPr>
        <p:grpSpPr>
          <a:xfrm>
            <a:off x="691035" y="2638762"/>
            <a:ext cx="1443902" cy="199647"/>
            <a:chOff x="2425499" y="2873818"/>
            <a:chExt cx="1412918" cy="199647"/>
          </a:xfrm>
        </p:grpSpPr>
        <p:sp>
          <p:nvSpPr>
            <p:cNvPr id="221" name="Rectangle 220"/>
            <p:cNvSpPr/>
            <p:nvPr/>
          </p:nvSpPr>
          <p:spPr>
            <a:xfrm>
              <a:off x="2425499" y="2873818"/>
              <a:ext cx="1412918" cy="199647"/>
            </a:xfrm>
            <a:prstGeom prst="rect">
              <a:avLst/>
            </a:prstGeom>
            <a:solidFill>
              <a:schemeClr val="bg1"/>
            </a:solidFill>
            <a:ln w="28575">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NGFW</a:t>
              </a:r>
            </a:p>
          </p:txBody>
        </p:sp>
        <p:grpSp>
          <p:nvGrpSpPr>
            <p:cNvPr id="473" name="Group 472"/>
            <p:cNvGrpSpPr/>
            <p:nvPr/>
          </p:nvGrpSpPr>
          <p:grpSpPr bwMode="black">
            <a:xfrm>
              <a:off x="2482864" y="2926538"/>
              <a:ext cx="146479" cy="89200"/>
              <a:chOff x="10387012" y="4179358"/>
              <a:chExt cx="974726" cy="593725"/>
            </a:xfrm>
            <a:solidFill>
              <a:schemeClr val="tx1"/>
            </a:solidFill>
          </p:grpSpPr>
          <p:sp>
            <p:nvSpPr>
              <p:cNvPr id="476"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77"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78"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79"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80"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sp>
        <p:nvSpPr>
          <p:cNvPr id="403" name="Freeform 376"/>
          <p:cNvSpPr>
            <a:spLocks noEditPoints="1"/>
          </p:cNvSpPr>
          <p:nvPr/>
        </p:nvSpPr>
        <p:spPr bwMode="auto">
          <a:xfrm>
            <a:off x="367939" y="2512913"/>
            <a:ext cx="127320" cy="202780"/>
          </a:xfrm>
          <a:custGeom>
            <a:avLst/>
            <a:gdLst>
              <a:gd name="T0" fmla="*/ 210 w 410"/>
              <a:gd name="T1" fmla="*/ 653 h 653"/>
              <a:gd name="T2" fmla="*/ 0 w 410"/>
              <a:gd name="T3" fmla="*/ 0 h 653"/>
              <a:gd name="T4" fmla="*/ 173 w 410"/>
              <a:gd name="T5" fmla="*/ 276 h 653"/>
              <a:gd name="T6" fmla="*/ 117 w 410"/>
              <a:gd name="T7" fmla="*/ 220 h 653"/>
              <a:gd name="T8" fmla="*/ 173 w 410"/>
              <a:gd name="T9" fmla="*/ 276 h 653"/>
              <a:gd name="T10" fmla="*/ 32 w 410"/>
              <a:gd name="T11" fmla="*/ 136 h 653"/>
              <a:gd name="T12" fmla="*/ 89 w 410"/>
              <a:gd name="T13" fmla="*/ 192 h 653"/>
              <a:gd name="T14" fmla="*/ 118 w 410"/>
              <a:gd name="T15" fmla="*/ 192 h 653"/>
              <a:gd name="T16" fmla="*/ 174 w 410"/>
              <a:gd name="T17" fmla="*/ 136 h 653"/>
              <a:gd name="T18" fmla="*/ 118 w 410"/>
              <a:gd name="T19" fmla="*/ 192 h 653"/>
              <a:gd name="T20" fmla="*/ 173 w 410"/>
              <a:gd name="T21" fmla="*/ 52 h 653"/>
              <a:gd name="T22" fmla="*/ 117 w 410"/>
              <a:gd name="T23" fmla="*/ 108 h 653"/>
              <a:gd name="T24" fmla="*/ 33 w 410"/>
              <a:gd name="T25" fmla="*/ 52 h 653"/>
              <a:gd name="T26" fmla="*/ 89 w 410"/>
              <a:gd name="T27" fmla="*/ 108 h 653"/>
              <a:gd name="T28" fmla="*/ 33 w 410"/>
              <a:gd name="T29" fmla="*/ 52 h 653"/>
              <a:gd name="T30" fmla="*/ 89 w 410"/>
              <a:gd name="T31" fmla="*/ 220 h 653"/>
              <a:gd name="T32" fmla="*/ 33 w 410"/>
              <a:gd name="T33" fmla="*/ 276 h 653"/>
              <a:gd name="T34" fmla="*/ 173 w 410"/>
              <a:gd name="T35" fmla="*/ 530 h 653"/>
              <a:gd name="T36" fmla="*/ 117 w 410"/>
              <a:gd name="T37" fmla="*/ 474 h 653"/>
              <a:gd name="T38" fmla="*/ 173 w 410"/>
              <a:gd name="T39" fmla="*/ 530 h 653"/>
              <a:gd name="T40" fmla="*/ 32 w 410"/>
              <a:gd name="T41" fmla="*/ 390 h 653"/>
              <a:gd name="T42" fmla="*/ 89 w 410"/>
              <a:gd name="T43" fmla="*/ 446 h 653"/>
              <a:gd name="T44" fmla="*/ 118 w 410"/>
              <a:gd name="T45" fmla="*/ 446 h 653"/>
              <a:gd name="T46" fmla="*/ 174 w 410"/>
              <a:gd name="T47" fmla="*/ 390 h 653"/>
              <a:gd name="T48" fmla="*/ 118 w 410"/>
              <a:gd name="T49" fmla="*/ 446 h 653"/>
              <a:gd name="T50" fmla="*/ 173 w 410"/>
              <a:gd name="T51" fmla="*/ 306 h 653"/>
              <a:gd name="T52" fmla="*/ 117 w 410"/>
              <a:gd name="T53" fmla="*/ 362 h 653"/>
              <a:gd name="T54" fmla="*/ 33 w 410"/>
              <a:gd name="T55" fmla="*/ 306 h 653"/>
              <a:gd name="T56" fmla="*/ 89 w 410"/>
              <a:gd name="T57" fmla="*/ 362 h 653"/>
              <a:gd name="T58" fmla="*/ 33 w 410"/>
              <a:gd name="T59" fmla="*/ 306 h 653"/>
              <a:gd name="T60" fmla="*/ 89 w 410"/>
              <a:gd name="T61" fmla="*/ 474 h 653"/>
              <a:gd name="T62" fmla="*/ 33 w 410"/>
              <a:gd name="T63" fmla="*/ 530 h 653"/>
              <a:gd name="T64" fmla="*/ 385 w 410"/>
              <a:gd name="T65" fmla="*/ 214 h 653"/>
              <a:gd name="T66" fmla="*/ 354 w 410"/>
              <a:gd name="T67" fmla="*/ 146 h 653"/>
              <a:gd name="T68" fmla="*/ 332 w 410"/>
              <a:gd name="T69" fmla="*/ 81 h 653"/>
              <a:gd name="T70" fmla="*/ 314 w 410"/>
              <a:gd name="T71" fmla="*/ 20 h 653"/>
              <a:gd name="T72" fmla="*/ 292 w 410"/>
              <a:gd name="T73" fmla="*/ 81 h 653"/>
              <a:gd name="T74" fmla="*/ 261 w 410"/>
              <a:gd name="T75" fmla="*/ 146 h 653"/>
              <a:gd name="T76" fmla="*/ 236 w 410"/>
              <a:gd name="T77" fmla="*/ 214 h 653"/>
              <a:gd name="T78" fmla="*/ 410 w 410"/>
              <a:gd name="T79" fmla="*/ 653 h 653"/>
              <a:gd name="T80" fmla="*/ 385 w 410"/>
              <a:gd name="T81" fmla="*/ 214 h 653"/>
              <a:gd name="T82" fmla="*/ 265 w 410"/>
              <a:gd name="T83" fmla="*/ 478 h 653"/>
              <a:gd name="T84" fmla="*/ 321 w 410"/>
              <a:gd name="T85" fmla="*/ 422 h 653"/>
              <a:gd name="T86" fmla="*/ 321 w 410"/>
              <a:gd name="T87" fmla="*/ 306 h 653"/>
              <a:gd name="T88" fmla="*/ 265 w 410"/>
              <a:gd name="T89" fmla="*/ 250 h 653"/>
              <a:gd name="T90" fmla="*/ 321 w 410"/>
              <a:gd name="T91" fmla="*/ 306 h 653"/>
              <a:gd name="T92" fmla="*/ 331 w 410"/>
              <a:gd name="T93" fmla="*/ 391 h 653"/>
              <a:gd name="T94" fmla="*/ 387 w 410"/>
              <a:gd name="T95" fmla="*/ 335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0" h="653">
                <a:moveTo>
                  <a:pt x="0" y="653"/>
                </a:moveTo>
                <a:lnTo>
                  <a:pt x="210" y="653"/>
                </a:lnTo>
                <a:lnTo>
                  <a:pt x="210" y="0"/>
                </a:lnTo>
                <a:lnTo>
                  <a:pt x="0" y="0"/>
                </a:lnTo>
                <a:lnTo>
                  <a:pt x="0" y="653"/>
                </a:lnTo>
                <a:close/>
                <a:moveTo>
                  <a:pt x="173" y="276"/>
                </a:moveTo>
                <a:lnTo>
                  <a:pt x="117" y="276"/>
                </a:lnTo>
                <a:lnTo>
                  <a:pt x="117" y="220"/>
                </a:lnTo>
                <a:lnTo>
                  <a:pt x="173" y="220"/>
                </a:lnTo>
                <a:lnTo>
                  <a:pt x="173" y="276"/>
                </a:lnTo>
                <a:close/>
                <a:moveTo>
                  <a:pt x="32" y="192"/>
                </a:moveTo>
                <a:lnTo>
                  <a:pt x="32" y="136"/>
                </a:lnTo>
                <a:lnTo>
                  <a:pt x="89" y="136"/>
                </a:lnTo>
                <a:lnTo>
                  <a:pt x="89" y="192"/>
                </a:lnTo>
                <a:lnTo>
                  <a:pt x="32" y="192"/>
                </a:lnTo>
                <a:close/>
                <a:moveTo>
                  <a:pt x="118" y="192"/>
                </a:moveTo>
                <a:lnTo>
                  <a:pt x="118" y="136"/>
                </a:lnTo>
                <a:lnTo>
                  <a:pt x="174" y="136"/>
                </a:lnTo>
                <a:lnTo>
                  <a:pt x="174" y="192"/>
                </a:lnTo>
                <a:lnTo>
                  <a:pt x="118" y="192"/>
                </a:lnTo>
                <a:close/>
                <a:moveTo>
                  <a:pt x="117" y="52"/>
                </a:moveTo>
                <a:lnTo>
                  <a:pt x="173" y="52"/>
                </a:lnTo>
                <a:lnTo>
                  <a:pt x="173" y="108"/>
                </a:lnTo>
                <a:lnTo>
                  <a:pt x="117" y="108"/>
                </a:lnTo>
                <a:lnTo>
                  <a:pt x="117" y="52"/>
                </a:lnTo>
                <a:close/>
                <a:moveTo>
                  <a:pt x="33" y="52"/>
                </a:moveTo>
                <a:lnTo>
                  <a:pt x="89" y="52"/>
                </a:lnTo>
                <a:lnTo>
                  <a:pt x="89" y="108"/>
                </a:lnTo>
                <a:lnTo>
                  <a:pt x="33" y="108"/>
                </a:lnTo>
                <a:lnTo>
                  <a:pt x="33" y="52"/>
                </a:lnTo>
                <a:close/>
                <a:moveTo>
                  <a:pt x="33" y="220"/>
                </a:moveTo>
                <a:lnTo>
                  <a:pt x="89" y="220"/>
                </a:lnTo>
                <a:lnTo>
                  <a:pt x="89" y="276"/>
                </a:lnTo>
                <a:lnTo>
                  <a:pt x="33" y="276"/>
                </a:lnTo>
                <a:lnTo>
                  <a:pt x="33" y="220"/>
                </a:lnTo>
                <a:close/>
                <a:moveTo>
                  <a:pt x="173" y="530"/>
                </a:moveTo>
                <a:lnTo>
                  <a:pt x="117" y="530"/>
                </a:lnTo>
                <a:lnTo>
                  <a:pt x="117" y="474"/>
                </a:lnTo>
                <a:lnTo>
                  <a:pt x="173" y="474"/>
                </a:lnTo>
                <a:lnTo>
                  <a:pt x="173" y="530"/>
                </a:lnTo>
                <a:close/>
                <a:moveTo>
                  <a:pt x="32" y="446"/>
                </a:moveTo>
                <a:lnTo>
                  <a:pt x="32" y="390"/>
                </a:lnTo>
                <a:lnTo>
                  <a:pt x="89" y="390"/>
                </a:lnTo>
                <a:lnTo>
                  <a:pt x="89" y="446"/>
                </a:lnTo>
                <a:lnTo>
                  <a:pt x="32" y="446"/>
                </a:lnTo>
                <a:close/>
                <a:moveTo>
                  <a:pt x="118" y="446"/>
                </a:moveTo>
                <a:lnTo>
                  <a:pt x="118" y="390"/>
                </a:lnTo>
                <a:lnTo>
                  <a:pt x="174" y="390"/>
                </a:lnTo>
                <a:lnTo>
                  <a:pt x="174" y="446"/>
                </a:lnTo>
                <a:lnTo>
                  <a:pt x="118" y="446"/>
                </a:lnTo>
                <a:close/>
                <a:moveTo>
                  <a:pt x="117" y="306"/>
                </a:moveTo>
                <a:lnTo>
                  <a:pt x="173" y="306"/>
                </a:lnTo>
                <a:lnTo>
                  <a:pt x="173" y="362"/>
                </a:lnTo>
                <a:lnTo>
                  <a:pt x="117" y="362"/>
                </a:lnTo>
                <a:lnTo>
                  <a:pt x="117" y="306"/>
                </a:lnTo>
                <a:close/>
                <a:moveTo>
                  <a:pt x="33" y="306"/>
                </a:moveTo>
                <a:lnTo>
                  <a:pt x="89" y="306"/>
                </a:lnTo>
                <a:lnTo>
                  <a:pt x="89" y="362"/>
                </a:lnTo>
                <a:lnTo>
                  <a:pt x="33" y="362"/>
                </a:lnTo>
                <a:lnTo>
                  <a:pt x="33" y="306"/>
                </a:lnTo>
                <a:close/>
                <a:moveTo>
                  <a:pt x="33" y="474"/>
                </a:moveTo>
                <a:lnTo>
                  <a:pt x="89" y="474"/>
                </a:lnTo>
                <a:lnTo>
                  <a:pt x="89" y="530"/>
                </a:lnTo>
                <a:lnTo>
                  <a:pt x="33" y="530"/>
                </a:lnTo>
                <a:lnTo>
                  <a:pt x="33" y="474"/>
                </a:lnTo>
                <a:close/>
                <a:moveTo>
                  <a:pt x="385" y="214"/>
                </a:moveTo>
                <a:lnTo>
                  <a:pt x="385" y="146"/>
                </a:lnTo>
                <a:lnTo>
                  <a:pt x="354" y="146"/>
                </a:lnTo>
                <a:lnTo>
                  <a:pt x="354" y="81"/>
                </a:lnTo>
                <a:lnTo>
                  <a:pt x="332" y="81"/>
                </a:lnTo>
                <a:lnTo>
                  <a:pt x="332" y="20"/>
                </a:lnTo>
                <a:lnTo>
                  <a:pt x="314" y="20"/>
                </a:lnTo>
                <a:lnTo>
                  <a:pt x="314" y="81"/>
                </a:lnTo>
                <a:lnTo>
                  <a:pt x="292" y="81"/>
                </a:lnTo>
                <a:lnTo>
                  <a:pt x="292" y="146"/>
                </a:lnTo>
                <a:lnTo>
                  <a:pt x="261" y="146"/>
                </a:lnTo>
                <a:lnTo>
                  <a:pt x="261" y="214"/>
                </a:lnTo>
                <a:lnTo>
                  <a:pt x="236" y="214"/>
                </a:lnTo>
                <a:lnTo>
                  <a:pt x="236" y="653"/>
                </a:lnTo>
                <a:lnTo>
                  <a:pt x="410" y="653"/>
                </a:lnTo>
                <a:lnTo>
                  <a:pt x="410" y="214"/>
                </a:lnTo>
                <a:lnTo>
                  <a:pt x="385" y="214"/>
                </a:lnTo>
                <a:close/>
                <a:moveTo>
                  <a:pt x="321" y="478"/>
                </a:moveTo>
                <a:lnTo>
                  <a:pt x="265" y="478"/>
                </a:lnTo>
                <a:lnTo>
                  <a:pt x="265" y="422"/>
                </a:lnTo>
                <a:lnTo>
                  <a:pt x="321" y="422"/>
                </a:lnTo>
                <a:lnTo>
                  <a:pt x="321" y="478"/>
                </a:lnTo>
                <a:close/>
                <a:moveTo>
                  <a:pt x="321" y="306"/>
                </a:moveTo>
                <a:lnTo>
                  <a:pt x="265" y="306"/>
                </a:lnTo>
                <a:lnTo>
                  <a:pt x="265" y="250"/>
                </a:lnTo>
                <a:lnTo>
                  <a:pt x="321" y="250"/>
                </a:lnTo>
                <a:lnTo>
                  <a:pt x="321" y="306"/>
                </a:lnTo>
                <a:close/>
                <a:moveTo>
                  <a:pt x="387" y="391"/>
                </a:moveTo>
                <a:lnTo>
                  <a:pt x="331" y="391"/>
                </a:lnTo>
                <a:lnTo>
                  <a:pt x="331" y="335"/>
                </a:lnTo>
                <a:lnTo>
                  <a:pt x="387" y="335"/>
                </a:lnTo>
                <a:lnTo>
                  <a:pt x="387" y="391"/>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Rectangle 28">
            <a:hlinkClick r:id="rId23" tooltip="Microsoft created the Securing Privileged Access (SPA) roadmap to help you mitigate the common vulnerabilities we see exploited in these attacks. "/>
          </p:cNvPr>
          <p:cNvSpPr/>
          <p:nvPr/>
        </p:nvSpPr>
        <p:spPr>
          <a:xfrm>
            <a:off x="9196980" y="6093449"/>
            <a:ext cx="2812378" cy="646331"/>
          </a:xfrm>
          <a:prstGeom prst="rect">
            <a:avLst/>
          </a:prstGeom>
          <a:solidFill>
            <a:srgbClr val="C7A1E3"/>
          </a:solidFill>
          <a:ln w="19050">
            <a:solidFill>
              <a:schemeClr val="accent5">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Nearly all customer breaches that Microsoft’s Incident Response team investigates involve credential theft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prstClr val="black"/>
                </a:solidFill>
                <a:effectLst/>
                <a:uLnTx/>
                <a:uFillTx/>
                <a:latin typeface="Calibri" panose="020F0502020204030204"/>
                <a:ea typeface="+mn-ea"/>
                <a:cs typeface="+mn-cs"/>
              </a:rPr>
              <a:t>63% of confirmed data breaches involve weak, default, or stolen passwords </a:t>
            </a:r>
            <a:r>
              <a:rPr kumimoji="0" lang="en-US" sz="700" b="0" i="1" u="none" strike="noStrike" kern="1200" cap="none" spc="0" normalizeH="0" baseline="0" noProof="0" dirty="0">
                <a:ln>
                  <a:noFill/>
                </a:ln>
                <a:solidFill>
                  <a:prstClr val="black"/>
                </a:solidFill>
                <a:effectLst/>
                <a:uLnTx/>
                <a:uFillTx/>
                <a:latin typeface="Calibri" panose="020F0502020204030204"/>
                <a:ea typeface="+mn-ea"/>
                <a:cs typeface="+mn-cs"/>
              </a:rPr>
              <a:t>(Verizon 2016 DBR)</a:t>
            </a:r>
          </a:p>
        </p:txBody>
      </p:sp>
      <p:sp>
        <p:nvSpPr>
          <p:cNvPr id="433" name="TextBox 432"/>
          <p:cNvSpPr txBox="1"/>
          <p:nvPr/>
        </p:nvSpPr>
        <p:spPr>
          <a:xfrm>
            <a:off x="4160482" y="2685139"/>
            <a:ext cx="112898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24A0E"/>
                </a:solidFill>
                <a:effectLst/>
                <a:uLnTx/>
                <a:uFillTx/>
                <a:latin typeface="Calibri" panose="020F0502020204030204"/>
                <a:ea typeface="+mn-ea"/>
                <a:cs typeface="+mn-cs"/>
              </a:rPr>
              <a:t>Colocation </a:t>
            </a:r>
          </a:p>
        </p:txBody>
      </p:sp>
      <p:pic>
        <p:nvPicPr>
          <p:cNvPr id="443" name="Picture 442"/>
          <p:cNvPicPr>
            <a:picLocks noChangeAspect="1"/>
          </p:cNvPicPr>
          <p:nvPr/>
        </p:nvPicPr>
        <p:blipFill>
          <a:blip r:embed="rId20"/>
          <a:stretch>
            <a:fillRect/>
          </a:stretch>
        </p:blipFill>
        <p:spPr>
          <a:xfrm>
            <a:off x="4159105" y="3399058"/>
            <a:ext cx="198078" cy="107408"/>
          </a:xfrm>
          <a:prstGeom prst="rect">
            <a:avLst/>
          </a:prstGeom>
        </p:spPr>
      </p:pic>
      <p:grpSp>
        <p:nvGrpSpPr>
          <p:cNvPr id="14" name="Group 13"/>
          <p:cNvGrpSpPr/>
          <p:nvPr/>
        </p:nvGrpSpPr>
        <p:grpSpPr>
          <a:xfrm>
            <a:off x="654256" y="5527875"/>
            <a:ext cx="277999" cy="203133"/>
            <a:chOff x="653765" y="5507526"/>
            <a:chExt cx="411339" cy="300564"/>
          </a:xfrm>
        </p:grpSpPr>
        <p:grpSp>
          <p:nvGrpSpPr>
            <p:cNvPr id="7" name="Group 6"/>
            <p:cNvGrpSpPr/>
            <p:nvPr/>
          </p:nvGrpSpPr>
          <p:grpSpPr>
            <a:xfrm>
              <a:off x="653765" y="5508326"/>
              <a:ext cx="398275" cy="256433"/>
              <a:chOff x="-6789856" y="-6691457"/>
              <a:chExt cx="7043319" cy="4534907"/>
            </a:xfrm>
          </p:grpSpPr>
          <p:grpSp>
            <p:nvGrpSpPr>
              <p:cNvPr id="6" name="Group 5"/>
              <p:cNvGrpSpPr/>
              <p:nvPr/>
            </p:nvGrpSpPr>
            <p:grpSpPr>
              <a:xfrm>
                <a:off x="-6789856" y="-6691457"/>
                <a:ext cx="5828163" cy="3654206"/>
                <a:chOff x="-6789856" y="-6691457"/>
                <a:chExt cx="5828163" cy="3654206"/>
              </a:xfrm>
            </p:grpSpPr>
            <p:sp>
              <p:nvSpPr>
                <p:cNvPr id="457" name="Rectangle: Top Corners Rounded 77"/>
                <p:cNvSpPr/>
                <p:nvPr/>
              </p:nvSpPr>
              <p:spPr bwMode="auto">
                <a:xfrm>
                  <a:off x="-5933320" y="-6324677"/>
                  <a:ext cx="4103968" cy="3102714"/>
                </a:xfrm>
                <a:prstGeom prst="round2SameRect">
                  <a:avLst>
                    <a:gd name="adj1" fmla="val 5833"/>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58" name="Freeform 20"/>
                <p:cNvSpPr>
                  <a:spLocks noEditPoints="1"/>
                </p:cNvSpPr>
                <p:nvPr/>
              </p:nvSpPr>
              <p:spPr bwMode="black">
                <a:xfrm>
                  <a:off x="-6789856" y="-6691457"/>
                  <a:ext cx="5828163" cy="3654206"/>
                </a:xfrm>
                <a:custGeom>
                  <a:avLst/>
                  <a:gdLst>
                    <a:gd name="T0" fmla="*/ 2306 w 2516"/>
                    <a:gd name="T1" fmla="*/ 1227 h 1619"/>
                    <a:gd name="T2" fmla="*/ 2306 w 2516"/>
                    <a:gd name="T3" fmla="*/ 108 h 1619"/>
                    <a:gd name="T4" fmla="*/ 2197 w 2516"/>
                    <a:gd name="T5" fmla="*/ 0 h 1619"/>
                    <a:gd name="T6" fmla="*/ 319 w 2516"/>
                    <a:gd name="T7" fmla="*/ 0 h 1619"/>
                    <a:gd name="T8" fmla="*/ 211 w 2516"/>
                    <a:gd name="T9" fmla="*/ 108 h 1619"/>
                    <a:gd name="T10" fmla="*/ 211 w 2516"/>
                    <a:gd name="T11" fmla="*/ 1227 h 1619"/>
                    <a:gd name="T12" fmla="*/ 0 w 2516"/>
                    <a:gd name="T13" fmla="*/ 1484 h 1619"/>
                    <a:gd name="T14" fmla="*/ 129 w 2516"/>
                    <a:gd name="T15" fmla="*/ 1619 h 1619"/>
                    <a:gd name="T16" fmla="*/ 2387 w 2516"/>
                    <a:gd name="T17" fmla="*/ 1619 h 1619"/>
                    <a:gd name="T18" fmla="*/ 2516 w 2516"/>
                    <a:gd name="T19" fmla="*/ 1484 h 1619"/>
                    <a:gd name="T20" fmla="*/ 2306 w 2516"/>
                    <a:gd name="T21" fmla="*/ 1227 h 1619"/>
                    <a:gd name="T22" fmla="*/ 2306 w 2516"/>
                    <a:gd name="T23" fmla="*/ 1227 h 1619"/>
                    <a:gd name="T24" fmla="*/ 1431 w 2516"/>
                    <a:gd name="T25" fmla="*/ 1518 h 1619"/>
                    <a:gd name="T26" fmla="*/ 1045 w 2516"/>
                    <a:gd name="T27" fmla="*/ 1518 h 1619"/>
                    <a:gd name="T28" fmla="*/ 1004 w 2516"/>
                    <a:gd name="T29" fmla="*/ 1497 h 1619"/>
                    <a:gd name="T30" fmla="*/ 1051 w 2516"/>
                    <a:gd name="T31" fmla="*/ 1410 h 1619"/>
                    <a:gd name="T32" fmla="*/ 1085 w 2516"/>
                    <a:gd name="T33" fmla="*/ 1396 h 1619"/>
                    <a:gd name="T34" fmla="*/ 1390 w 2516"/>
                    <a:gd name="T35" fmla="*/ 1396 h 1619"/>
                    <a:gd name="T36" fmla="*/ 1424 w 2516"/>
                    <a:gd name="T37" fmla="*/ 1410 h 1619"/>
                    <a:gd name="T38" fmla="*/ 1472 w 2516"/>
                    <a:gd name="T39" fmla="*/ 1497 h 1619"/>
                    <a:gd name="T40" fmla="*/ 1431 w 2516"/>
                    <a:gd name="T41" fmla="*/ 1518 h 1619"/>
                    <a:gd name="T42" fmla="*/ 2136 w 2516"/>
                    <a:gd name="T43" fmla="*/ 1200 h 1619"/>
                    <a:gd name="T44" fmla="*/ 380 w 2516"/>
                    <a:gd name="T45" fmla="*/ 1200 h 1619"/>
                    <a:gd name="T46" fmla="*/ 380 w 2516"/>
                    <a:gd name="T47" fmla="*/ 222 h 1619"/>
                    <a:gd name="T48" fmla="*/ 428 w 2516"/>
                    <a:gd name="T49" fmla="*/ 169 h 1619"/>
                    <a:gd name="T50" fmla="*/ 2089 w 2516"/>
                    <a:gd name="T51" fmla="*/ 169 h 1619"/>
                    <a:gd name="T52" fmla="*/ 2136 w 2516"/>
                    <a:gd name="T53" fmla="*/ 222 h 1619"/>
                    <a:gd name="T54" fmla="*/ 2136 w 2516"/>
                    <a:gd name="T55" fmla="*/ 1200 h 1619"/>
                    <a:gd name="T56" fmla="*/ 2136 w 2516"/>
                    <a:gd name="T57" fmla="*/ 1200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16" h="1619">
                      <a:moveTo>
                        <a:pt x="2306" y="1227"/>
                      </a:moveTo>
                      <a:cubicBezTo>
                        <a:pt x="2306" y="108"/>
                        <a:pt x="2306" y="108"/>
                        <a:pt x="2306" y="108"/>
                      </a:cubicBezTo>
                      <a:cubicBezTo>
                        <a:pt x="2306" y="54"/>
                        <a:pt x="2258" y="0"/>
                        <a:pt x="2197" y="0"/>
                      </a:cubicBezTo>
                      <a:cubicBezTo>
                        <a:pt x="319" y="0"/>
                        <a:pt x="319" y="0"/>
                        <a:pt x="319" y="0"/>
                      </a:cubicBezTo>
                      <a:cubicBezTo>
                        <a:pt x="258" y="0"/>
                        <a:pt x="211" y="54"/>
                        <a:pt x="211" y="108"/>
                      </a:cubicBezTo>
                      <a:cubicBezTo>
                        <a:pt x="211" y="1227"/>
                        <a:pt x="211" y="1227"/>
                        <a:pt x="211" y="1227"/>
                      </a:cubicBezTo>
                      <a:cubicBezTo>
                        <a:pt x="0" y="1484"/>
                        <a:pt x="0" y="1484"/>
                        <a:pt x="0" y="1484"/>
                      </a:cubicBezTo>
                      <a:cubicBezTo>
                        <a:pt x="0" y="1558"/>
                        <a:pt x="61" y="1619"/>
                        <a:pt x="129" y="1619"/>
                      </a:cubicBezTo>
                      <a:cubicBezTo>
                        <a:pt x="2387" y="1619"/>
                        <a:pt x="2387" y="1619"/>
                        <a:pt x="2387" y="1619"/>
                      </a:cubicBezTo>
                      <a:cubicBezTo>
                        <a:pt x="2455" y="1619"/>
                        <a:pt x="2516" y="1558"/>
                        <a:pt x="2516" y="1484"/>
                      </a:cubicBezTo>
                      <a:cubicBezTo>
                        <a:pt x="2306" y="1227"/>
                        <a:pt x="2306" y="1227"/>
                        <a:pt x="2306" y="1227"/>
                      </a:cubicBezTo>
                      <a:cubicBezTo>
                        <a:pt x="2306" y="1227"/>
                        <a:pt x="2306" y="1227"/>
                        <a:pt x="2306" y="1227"/>
                      </a:cubicBezTo>
                      <a:close/>
                      <a:moveTo>
                        <a:pt x="1431" y="1518"/>
                      </a:moveTo>
                      <a:cubicBezTo>
                        <a:pt x="1045" y="1518"/>
                        <a:pt x="1045" y="1518"/>
                        <a:pt x="1045" y="1518"/>
                      </a:cubicBezTo>
                      <a:cubicBezTo>
                        <a:pt x="1024" y="1518"/>
                        <a:pt x="1004" y="1504"/>
                        <a:pt x="1004" y="1497"/>
                      </a:cubicBezTo>
                      <a:cubicBezTo>
                        <a:pt x="1051" y="1410"/>
                        <a:pt x="1051" y="1410"/>
                        <a:pt x="1051" y="1410"/>
                      </a:cubicBezTo>
                      <a:cubicBezTo>
                        <a:pt x="1051" y="1403"/>
                        <a:pt x="1065" y="1396"/>
                        <a:pt x="1085" y="1396"/>
                      </a:cubicBezTo>
                      <a:cubicBezTo>
                        <a:pt x="1390" y="1396"/>
                        <a:pt x="1390" y="1396"/>
                        <a:pt x="1390" y="1396"/>
                      </a:cubicBezTo>
                      <a:cubicBezTo>
                        <a:pt x="1411" y="1396"/>
                        <a:pt x="1424" y="1403"/>
                        <a:pt x="1424" y="1410"/>
                      </a:cubicBezTo>
                      <a:cubicBezTo>
                        <a:pt x="1472" y="1497"/>
                        <a:pt x="1472" y="1497"/>
                        <a:pt x="1472" y="1497"/>
                      </a:cubicBezTo>
                      <a:cubicBezTo>
                        <a:pt x="1472" y="1504"/>
                        <a:pt x="1451" y="1518"/>
                        <a:pt x="1431" y="1518"/>
                      </a:cubicBezTo>
                      <a:close/>
                      <a:moveTo>
                        <a:pt x="2136" y="1200"/>
                      </a:moveTo>
                      <a:cubicBezTo>
                        <a:pt x="380" y="1200"/>
                        <a:pt x="380" y="1200"/>
                        <a:pt x="380" y="1200"/>
                      </a:cubicBezTo>
                      <a:cubicBezTo>
                        <a:pt x="380" y="222"/>
                        <a:pt x="380" y="222"/>
                        <a:pt x="380" y="222"/>
                      </a:cubicBezTo>
                      <a:cubicBezTo>
                        <a:pt x="380" y="189"/>
                        <a:pt x="400" y="169"/>
                        <a:pt x="428" y="169"/>
                      </a:cubicBezTo>
                      <a:cubicBezTo>
                        <a:pt x="2089" y="169"/>
                        <a:pt x="2089" y="169"/>
                        <a:pt x="2089" y="169"/>
                      </a:cubicBezTo>
                      <a:cubicBezTo>
                        <a:pt x="2116" y="169"/>
                        <a:pt x="2136" y="189"/>
                        <a:pt x="2136" y="222"/>
                      </a:cubicBezTo>
                      <a:cubicBezTo>
                        <a:pt x="2136" y="1200"/>
                        <a:pt x="2136" y="1200"/>
                        <a:pt x="2136" y="1200"/>
                      </a:cubicBezTo>
                      <a:cubicBezTo>
                        <a:pt x="2136" y="1200"/>
                        <a:pt x="2136" y="1200"/>
                        <a:pt x="2136" y="1200"/>
                      </a:cubicBezTo>
                      <a:close/>
                    </a:path>
                  </a:pathLst>
                </a:custGeom>
                <a:solidFill>
                  <a:srgbClr val="00B050"/>
                </a:solidFill>
                <a:ln w="10795" cap="flat" cmpd="sng" algn="ctr">
                  <a:noFill/>
                  <a:prstDash val="solid"/>
                  <a:headEnd type="none" w="med" len="med"/>
                  <a:tailEnd type="none" w="med" len="med"/>
                </a:ln>
                <a:effectLst/>
              </p:spPr>
              <p:txBody>
                <a:bodyPr vert="horz" wrap="square" lIns="87854" tIns="43927" rIns="87854" bIns="43927" numCol="1" rtlCol="0" anchor="ctr" anchorCtr="0" compatLnSpc="1">
                  <a:prstTxWarp prst="textNoShape">
                    <a:avLst/>
                  </a:prstTxWarp>
                </a:bodyPr>
                <a:lstStyle/>
                <a:p>
                  <a:pPr marL="0" marR="0" lvl="0" indent="0" algn="l" defTabSz="711628"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118" normalizeH="0" baseline="0" noProof="0" dirty="0">
                    <a:ln>
                      <a:noFill/>
                    </a:ln>
                    <a:solidFill>
                      <a:sysClr val="windowText" lastClr="000000"/>
                    </a:solidFill>
                    <a:effectLst/>
                    <a:uLnTx/>
                    <a:uFillTx/>
                    <a:latin typeface="Segoe Light" pitchFamily="34" charset="0"/>
                    <a:ea typeface="+mn-ea"/>
                    <a:cs typeface="+mn-cs"/>
                  </a:endParaRPr>
                </a:p>
              </p:txBody>
            </p:sp>
          </p:grpSp>
          <p:grpSp>
            <p:nvGrpSpPr>
              <p:cNvPr id="460" name="Group 459"/>
              <p:cNvGrpSpPr/>
              <p:nvPr/>
            </p:nvGrpSpPr>
            <p:grpSpPr>
              <a:xfrm>
                <a:off x="-5574700" y="-5810756"/>
                <a:ext cx="5828163" cy="3654206"/>
                <a:chOff x="-6789856" y="-6691457"/>
                <a:chExt cx="5828163" cy="3654206"/>
              </a:xfrm>
            </p:grpSpPr>
            <p:sp>
              <p:nvSpPr>
                <p:cNvPr id="465" name="Rectangle: Top Corners Rounded 77"/>
                <p:cNvSpPr/>
                <p:nvPr/>
              </p:nvSpPr>
              <p:spPr bwMode="auto">
                <a:xfrm>
                  <a:off x="-5933320" y="-6324677"/>
                  <a:ext cx="4103968" cy="3102714"/>
                </a:xfrm>
                <a:prstGeom prst="round2SameRect">
                  <a:avLst>
                    <a:gd name="adj1" fmla="val 5833"/>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828" rtl="0" eaLnBrk="1" fontAlgn="base" latinLnBrk="0" hangingPunct="1">
                    <a:lnSpc>
                      <a:spcPct val="90000"/>
                    </a:lnSpc>
                    <a:spcBef>
                      <a:spcPct val="0"/>
                    </a:spcBef>
                    <a:spcAft>
                      <a:spcPct val="0"/>
                    </a:spcAft>
                    <a:buClrTx/>
                    <a:buSzTx/>
                    <a:buFontTx/>
                    <a:buNone/>
                    <a:tabLst/>
                    <a:defRPr/>
                  </a:pPr>
                  <a:endParaRPr kumimoji="0" lang="en-US" sz="2352" b="1" i="0" u="none" strike="noStrike" kern="0" cap="none" spc="0" normalizeH="0" baseline="0" noProof="0" dirty="0">
                    <a:ln>
                      <a:noFill/>
                    </a:ln>
                    <a:solidFill>
                      <a:srgbClr val="00B050"/>
                    </a:solidFill>
                    <a:effectLst/>
                    <a:uLnTx/>
                    <a:uFillTx/>
                    <a:latin typeface="Calibri" panose="020F0502020204030204"/>
                    <a:ea typeface="Segoe UI" pitchFamily="34" charset="0"/>
                    <a:cs typeface="Segoe UI" pitchFamily="34" charset="0"/>
                  </a:endParaRPr>
                </a:p>
              </p:txBody>
            </p:sp>
            <p:sp>
              <p:nvSpPr>
                <p:cNvPr id="472" name="Freeform 20"/>
                <p:cNvSpPr>
                  <a:spLocks noEditPoints="1"/>
                </p:cNvSpPr>
                <p:nvPr/>
              </p:nvSpPr>
              <p:spPr bwMode="black">
                <a:xfrm>
                  <a:off x="-6789856" y="-6691457"/>
                  <a:ext cx="5828163" cy="3654206"/>
                </a:xfrm>
                <a:custGeom>
                  <a:avLst/>
                  <a:gdLst>
                    <a:gd name="T0" fmla="*/ 2306 w 2516"/>
                    <a:gd name="T1" fmla="*/ 1227 h 1619"/>
                    <a:gd name="T2" fmla="*/ 2306 w 2516"/>
                    <a:gd name="T3" fmla="*/ 108 h 1619"/>
                    <a:gd name="T4" fmla="*/ 2197 w 2516"/>
                    <a:gd name="T5" fmla="*/ 0 h 1619"/>
                    <a:gd name="T6" fmla="*/ 319 w 2516"/>
                    <a:gd name="T7" fmla="*/ 0 h 1619"/>
                    <a:gd name="T8" fmla="*/ 211 w 2516"/>
                    <a:gd name="T9" fmla="*/ 108 h 1619"/>
                    <a:gd name="T10" fmla="*/ 211 w 2516"/>
                    <a:gd name="T11" fmla="*/ 1227 h 1619"/>
                    <a:gd name="T12" fmla="*/ 0 w 2516"/>
                    <a:gd name="T13" fmla="*/ 1484 h 1619"/>
                    <a:gd name="T14" fmla="*/ 129 w 2516"/>
                    <a:gd name="T15" fmla="*/ 1619 h 1619"/>
                    <a:gd name="T16" fmla="*/ 2387 w 2516"/>
                    <a:gd name="T17" fmla="*/ 1619 h 1619"/>
                    <a:gd name="T18" fmla="*/ 2516 w 2516"/>
                    <a:gd name="T19" fmla="*/ 1484 h 1619"/>
                    <a:gd name="T20" fmla="*/ 2306 w 2516"/>
                    <a:gd name="T21" fmla="*/ 1227 h 1619"/>
                    <a:gd name="T22" fmla="*/ 2306 w 2516"/>
                    <a:gd name="T23" fmla="*/ 1227 h 1619"/>
                    <a:gd name="T24" fmla="*/ 1431 w 2516"/>
                    <a:gd name="T25" fmla="*/ 1518 h 1619"/>
                    <a:gd name="T26" fmla="*/ 1045 w 2516"/>
                    <a:gd name="T27" fmla="*/ 1518 h 1619"/>
                    <a:gd name="T28" fmla="*/ 1004 w 2516"/>
                    <a:gd name="T29" fmla="*/ 1497 h 1619"/>
                    <a:gd name="T30" fmla="*/ 1051 w 2516"/>
                    <a:gd name="T31" fmla="*/ 1410 h 1619"/>
                    <a:gd name="T32" fmla="*/ 1085 w 2516"/>
                    <a:gd name="T33" fmla="*/ 1396 h 1619"/>
                    <a:gd name="T34" fmla="*/ 1390 w 2516"/>
                    <a:gd name="T35" fmla="*/ 1396 h 1619"/>
                    <a:gd name="T36" fmla="*/ 1424 w 2516"/>
                    <a:gd name="T37" fmla="*/ 1410 h 1619"/>
                    <a:gd name="T38" fmla="*/ 1472 w 2516"/>
                    <a:gd name="T39" fmla="*/ 1497 h 1619"/>
                    <a:gd name="T40" fmla="*/ 1431 w 2516"/>
                    <a:gd name="T41" fmla="*/ 1518 h 1619"/>
                    <a:gd name="T42" fmla="*/ 2136 w 2516"/>
                    <a:gd name="T43" fmla="*/ 1200 h 1619"/>
                    <a:gd name="T44" fmla="*/ 380 w 2516"/>
                    <a:gd name="T45" fmla="*/ 1200 h 1619"/>
                    <a:gd name="T46" fmla="*/ 380 w 2516"/>
                    <a:gd name="T47" fmla="*/ 222 h 1619"/>
                    <a:gd name="T48" fmla="*/ 428 w 2516"/>
                    <a:gd name="T49" fmla="*/ 169 h 1619"/>
                    <a:gd name="T50" fmla="*/ 2089 w 2516"/>
                    <a:gd name="T51" fmla="*/ 169 h 1619"/>
                    <a:gd name="T52" fmla="*/ 2136 w 2516"/>
                    <a:gd name="T53" fmla="*/ 222 h 1619"/>
                    <a:gd name="T54" fmla="*/ 2136 w 2516"/>
                    <a:gd name="T55" fmla="*/ 1200 h 1619"/>
                    <a:gd name="T56" fmla="*/ 2136 w 2516"/>
                    <a:gd name="T57" fmla="*/ 1200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16" h="1619">
                      <a:moveTo>
                        <a:pt x="2306" y="1227"/>
                      </a:moveTo>
                      <a:cubicBezTo>
                        <a:pt x="2306" y="108"/>
                        <a:pt x="2306" y="108"/>
                        <a:pt x="2306" y="108"/>
                      </a:cubicBezTo>
                      <a:cubicBezTo>
                        <a:pt x="2306" y="54"/>
                        <a:pt x="2258" y="0"/>
                        <a:pt x="2197" y="0"/>
                      </a:cubicBezTo>
                      <a:cubicBezTo>
                        <a:pt x="319" y="0"/>
                        <a:pt x="319" y="0"/>
                        <a:pt x="319" y="0"/>
                      </a:cubicBezTo>
                      <a:cubicBezTo>
                        <a:pt x="258" y="0"/>
                        <a:pt x="211" y="54"/>
                        <a:pt x="211" y="108"/>
                      </a:cubicBezTo>
                      <a:cubicBezTo>
                        <a:pt x="211" y="1227"/>
                        <a:pt x="211" y="1227"/>
                        <a:pt x="211" y="1227"/>
                      </a:cubicBezTo>
                      <a:cubicBezTo>
                        <a:pt x="0" y="1484"/>
                        <a:pt x="0" y="1484"/>
                        <a:pt x="0" y="1484"/>
                      </a:cubicBezTo>
                      <a:cubicBezTo>
                        <a:pt x="0" y="1558"/>
                        <a:pt x="61" y="1619"/>
                        <a:pt x="129" y="1619"/>
                      </a:cubicBezTo>
                      <a:cubicBezTo>
                        <a:pt x="2387" y="1619"/>
                        <a:pt x="2387" y="1619"/>
                        <a:pt x="2387" y="1619"/>
                      </a:cubicBezTo>
                      <a:cubicBezTo>
                        <a:pt x="2455" y="1619"/>
                        <a:pt x="2516" y="1558"/>
                        <a:pt x="2516" y="1484"/>
                      </a:cubicBezTo>
                      <a:cubicBezTo>
                        <a:pt x="2306" y="1227"/>
                        <a:pt x="2306" y="1227"/>
                        <a:pt x="2306" y="1227"/>
                      </a:cubicBezTo>
                      <a:cubicBezTo>
                        <a:pt x="2306" y="1227"/>
                        <a:pt x="2306" y="1227"/>
                        <a:pt x="2306" y="1227"/>
                      </a:cubicBezTo>
                      <a:close/>
                      <a:moveTo>
                        <a:pt x="1431" y="1518"/>
                      </a:moveTo>
                      <a:cubicBezTo>
                        <a:pt x="1045" y="1518"/>
                        <a:pt x="1045" y="1518"/>
                        <a:pt x="1045" y="1518"/>
                      </a:cubicBezTo>
                      <a:cubicBezTo>
                        <a:pt x="1024" y="1518"/>
                        <a:pt x="1004" y="1504"/>
                        <a:pt x="1004" y="1497"/>
                      </a:cubicBezTo>
                      <a:cubicBezTo>
                        <a:pt x="1051" y="1410"/>
                        <a:pt x="1051" y="1410"/>
                        <a:pt x="1051" y="1410"/>
                      </a:cubicBezTo>
                      <a:cubicBezTo>
                        <a:pt x="1051" y="1403"/>
                        <a:pt x="1065" y="1396"/>
                        <a:pt x="1085" y="1396"/>
                      </a:cubicBezTo>
                      <a:cubicBezTo>
                        <a:pt x="1390" y="1396"/>
                        <a:pt x="1390" y="1396"/>
                        <a:pt x="1390" y="1396"/>
                      </a:cubicBezTo>
                      <a:cubicBezTo>
                        <a:pt x="1411" y="1396"/>
                        <a:pt x="1424" y="1403"/>
                        <a:pt x="1424" y="1410"/>
                      </a:cubicBezTo>
                      <a:cubicBezTo>
                        <a:pt x="1472" y="1497"/>
                        <a:pt x="1472" y="1497"/>
                        <a:pt x="1472" y="1497"/>
                      </a:cubicBezTo>
                      <a:cubicBezTo>
                        <a:pt x="1472" y="1504"/>
                        <a:pt x="1451" y="1518"/>
                        <a:pt x="1431" y="1518"/>
                      </a:cubicBezTo>
                      <a:close/>
                      <a:moveTo>
                        <a:pt x="2136" y="1200"/>
                      </a:moveTo>
                      <a:cubicBezTo>
                        <a:pt x="380" y="1200"/>
                        <a:pt x="380" y="1200"/>
                        <a:pt x="380" y="1200"/>
                      </a:cubicBezTo>
                      <a:cubicBezTo>
                        <a:pt x="380" y="222"/>
                        <a:pt x="380" y="222"/>
                        <a:pt x="380" y="222"/>
                      </a:cubicBezTo>
                      <a:cubicBezTo>
                        <a:pt x="380" y="189"/>
                        <a:pt x="400" y="169"/>
                        <a:pt x="428" y="169"/>
                      </a:cubicBezTo>
                      <a:cubicBezTo>
                        <a:pt x="2089" y="169"/>
                        <a:pt x="2089" y="169"/>
                        <a:pt x="2089" y="169"/>
                      </a:cubicBezTo>
                      <a:cubicBezTo>
                        <a:pt x="2116" y="169"/>
                        <a:pt x="2136" y="189"/>
                        <a:pt x="2136" y="222"/>
                      </a:cubicBezTo>
                      <a:cubicBezTo>
                        <a:pt x="2136" y="1200"/>
                        <a:pt x="2136" y="1200"/>
                        <a:pt x="2136" y="1200"/>
                      </a:cubicBezTo>
                      <a:cubicBezTo>
                        <a:pt x="2136" y="1200"/>
                        <a:pt x="2136" y="1200"/>
                        <a:pt x="2136" y="1200"/>
                      </a:cubicBezTo>
                      <a:close/>
                    </a:path>
                  </a:pathLst>
                </a:custGeom>
                <a:solidFill>
                  <a:srgbClr val="00B050"/>
                </a:solidFill>
                <a:ln w="10795" cap="flat" cmpd="sng" algn="ctr">
                  <a:noFill/>
                  <a:prstDash val="solid"/>
                  <a:headEnd type="none" w="med" len="med"/>
                  <a:tailEnd type="none" w="med" len="med"/>
                </a:ln>
                <a:effectLst/>
              </p:spPr>
              <p:txBody>
                <a:bodyPr vert="horz" wrap="square" lIns="87854" tIns="43927" rIns="87854" bIns="43927" numCol="1" rtlCol="0" anchor="ctr" anchorCtr="0" compatLnSpc="1">
                  <a:prstTxWarp prst="textNoShape">
                    <a:avLst/>
                  </a:prstTxWarp>
                </a:bodyPr>
                <a:lstStyle/>
                <a:p>
                  <a:pPr marL="0" marR="0" lvl="0" indent="0" algn="l" defTabSz="711628"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118" normalizeH="0" baseline="0" noProof="0" dirty="0">
                    <a:ln>
                      <a:noFill/>
                    </a:ln>
                    <a:solidFill>
                      <a:sysClr val="windowText" lastClr="000000"/>
                    </a:solidFill>
                    <a:effectLst/>
                    <a:uLnTx/>
                    <a:uFillTx/>
                    <a:latin typeface="Segoe Light" pitchFamily="34" charset="0"/>
                    <a:ea typeface="+mn-ea"/>
                    <a:cs typeface="+mn-cs"/>
                  </a:endParaRPr>
                </a:p>
              </p:txBody>
            </p:sp>
          </p:grpSp>
        </p:grpSp>
        <p:sp>
          <p:nvSpPr>
            <p:cNvPr id="8" name="Rectangle 7"/>
            <p:cNvSpPr/>
            <p:nvPr/>
          </p:nvSpPr>
          <p:spPr>
            <a:xfrm>
              <a:off x="715965" y="5507526"/>
              <a:ext cx="349139" cy="300564"/>
            </a:xfrm>
            <a:prstGeom prst="rect">
              <a:avLst/>
            </a:prstGeom>
          </p:spPr>
          <p:txBody>
            <a:bodyPr wrap="none">
              <a:spAutoFit/>
            </a:bodyPr>
            <a:lstStyle/>
            <a:p>
              <a:pPr marL="0" marR="0" lvl="0" indent="0" algn="ctr" defTabSz="913828" rtl="0" eaLnBrk="1" fontAlgn="base" latinLnBrk="0" hangingPunct="1">
                <a:lnSpc>
                  <a:spcPct val="9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00B050"/>
                  </a:solidFill>
                  <a:effectLst/>
                  <a:uLnTx/>
                  <a:uFillTx/>
                  <a:latin typeface="Calibri" panose="020F0502020204030204"/>
                  <a:ea typeface="Segoe UI" pitchFamily="34" charset="0"/>
                  <a:cs typeface="Segoe UI" pitchFamily="34" charset="0"/>
                </a:rPr>
                <a:t>$</a:t>
              </a:r>
              <a:endParaRPr kumimoji="0" lang="en-US" sz="2000" b="1" i="0" u="none" strike="noStrike" kern="0" cap="none" spc="0" normalizeH="0" baseline="0" noProof="0" dirty="0">
                <a:ln>
                  <a:noFill/>
                </a:ln>
                <a:solidFill>
                  <a:srgbClr val="00B050"/>
                </a:solidFill>
                <a:effectLst/>
                <a:uLnTx/>
                <a:uFillTx/>
                <a:latin typeface="Calibri" panose="020F0502020204030204"/>
                <a:ea typeface="Segoe UI" pitchFamily="34" charset="0"/>
                <a:cs typeface="Segoe UI" pitchFamily="34" charset="0"/>
              </a:endParaRPr>
            </a:p>
          </p:txBody>
        </p:sp>
      </p:grpSp>
      <p:sp>
        <p:nvSpPr>
          <p:cNvPr id="624" name="Rectangle 623">
            <a:hlinkClick r:id="rId24" tooltip="Windows Defender protects more computers against viruses, malware, spyware, and other threats than any other solution. "/>
          </p:cNvPr>
          <p:cNvSpPr/>
          <p:nvPr/>
        </p:nvSpPr>
        <p:spPr>
          <a:xfrm>
            <a:off x="1863620" y="6216193"/>
            <a:ext cx="2484397" cy="182737"/>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EPP - Windows Defender</a:t>
            </a:r>
            <a:endParaRPr kumimoji="0" lang="en-US" sz="105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pic>
        <p:nvPicPr>
          <p:cNvPr id="1221" name="Picture 1220"/>
          <p:cNvPicPr>
            <a:picLocks noChangeAspect="1"/>
          </p:cNvPicPr>
          <p:nvPr/>
        </p:nvPicPr>
        <p:blipFill>
          <a:blip r:embed="rId25"/>
          <a:stretch>
            <a:fillRect/>
          </a:stretch>
        </p:blipFill>
        <p:spPr>
          <a:xfrm>
            <a:off x="1925275" y="2653578"/>
            <a:ext cx="192873" cy="166387"/>
          </a:xfrm>
          <a:prstGeom prst="rect">
            <a:avLst/>
          </a:prstGeom>
        </p:spPr>
      </p:pic>
      <p:cxnSp>
        <p:nvCxnSpPr>
          <p:cNvPr id="689" name="Elbow Connector 688"/>
          <p:cNvCxnSpPr>
            <a:stCxn id="1162" idx="2"/>
            <a:endCxn id="443" idx="3"/>
          </p:cNvCxnSpPr>
          <p:nvPr/>
        </p:nvCxnSpPr>
        <p:spPr>
          <a:xfrm rot="5400000" flipH="1">
            <a:off x="4594076" y="3215869"/>
            <a:ext cx="5064" cy="478850"/>
          </a:xfrm>
          <a:prstGeom prst="bentConnector4">
            <a:avLst>
              <a:gd name="adj1" fmla="val 117575"/>
              <a:gd name="adj2" fmla="val 56130"/>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690" name="Elbow Connector 689"/>
          <p:cNvCxnSpPr>
            <a:stCxn id="443" idx="1"/>
            <a:endCxn id="503" idx="3"/>
          </p:cNvCxnSpPr>
          <p:nvPr/>
        </p:nvCxnSpPr>
        <p:spPr>
          <a:xfrm rot="10800000">
            <a:off x="2135577" y="3452404"/>
            <a:ext cx="2023528" cy="359"/>
          </a:xfrm>
          <a:prstGeom prst="bentConnector3">
            <a:avLst>
              <a:gd name="adj1" fmla="val 50000"/>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695" name="Elbow Connector 694"/>
          <p:cNvCxnSpPr/>
          <p:nvPr/>
        </p:nvCxnSpPr>
        <p:spPr>
          <a:xfrm rot="10800000" flipV="1">
            <a:off x="2067893" y="2532566"/>
            <a:ext cx="2411753" cy="487600"/>
          </a:xfrm>
          <a:prstGeom prst="bentConnector4">
            <a:avLst>
              <a:gd name="adj1" fmla="val 40464"/>
              <a:gd name="adj2" fmla="val 145987"/>
            </a:avLst>
          </a:prstGeom>
          <a:ln w="38100">
            <a:solidFill>
              <a:srgbClr val="005695"/>
            </a:solidFill>
          </a:ln>
        </p:spPr>
        <p:style>
          <a:lnRef idx="1">
            <a:schemeClr val="accent1"/>
          </a:lnRef>
          <a:fillRef idx="0">
            <a:schemeClr val="accent1"/>
          </a:fillRef>
          <a:effectRef idx="0">
            <a:schemeClr val="accent1"/>
          </a:effectRef>
          <a:fontRef idx="minor">
            <a:schemeClr val="tx1"/>
          </a:fontRef>
        </p:style>
      </p:cxnSp>
      <p:cxnSp>
        <p:nvCxnSpPr>
          <p:cNvPr id="696" name="Elbow Connector 695"/>
          <p:cNvCxnSpPr>
            <a:stCxn id="694" idx="1"/>
            <a:endCxn id="555" idx="3"/>
          </p:cNvCxnSpPr>
          <p:nvPr/>
        </p:nvCxnSpPr>
        <p:spPr>
          <a:xfrm rot="10800000" flipH="1" flipV="1">
            <a:off x="5233751" y="2596425"/>
            <a:ext cx="1591143" cy="405153"/>
          </a:xfrm>
          <a:prstGeom prst="bentConnector5">
            <a:avLst>
              <a:gd name="adj1" fmla="val 39958"/>
              <a:gd name="adj2" fmla="val -28876"/>
              <a:gd name="adj3" fmla="val 114367"/>
            </a:avLst>
          </a:prstGeom>
          <a:ln w="38100">
            <a:solidFill>
              <a:srgbClr val="005695"/>
            </a:solidFill>
          </a:ln>
        </p:spPr>
        <p:style>
          <a:lnRef idx="1">
            <a:schemeClr val="accent1"/>
          </a:lnRef>
          <a:fillRef idx="0">
            <a:schemeClr val="accent1"/>
          </a:fillRef>
          <a:effectRef idx="0">
            <a:schemeClr val="accent1"/>
          </a:effectRef>
          <a:fontRef idx="minor">
            <a:schemeClr val="tx1"/>
          </a:fontRef>
        </p:style>
      </p:cxnSp>
      <p:cxnSp>
        <p:nvCxnSpPr>
          <p:cNvPr id="449" name="Elbow Connector 448"/>
          <p:cNvCxnSpPr>
            <a:stCxn id="444" idx="2"/>
            <a:endCxn id="1458" idx="1"/>
          </p:cNvCxnSpPr>
          <p:nvPr/>
        </p:nvCxnSpPr>
        <p:spPr>
          <a:xfrm rot="5400000">
            <a:off x="7748942" y="2513859"/>
            <a:ext cx="304586" cy="6960941"/>
          </a:xfrm>
          <a:prstGeom prst="bentConnector4">
            <a:avLst>
              <a:gd name="adj1" fmla="val 54928"/>
              <a:gd name="adj2" fmla="val 80501"/>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sp>
        <p:nvSpPr>
          <p:cNvPr id="673" name="Rectangle 672">
            <a:hlinkClick r:id="rId26" tooltip="Windows Defender Advanced Threat Protection (ATP) is a service that helps our enterprise customers to detect, investigate, and respond to advanced and targeted attacks on their networks."/>
          </p:cNvPr>
          <p:cNvSpPr/>
          <p:nvPr/>
        </p:nvSpPr>
        <p:spPr>
          <a:xfrm>
            <a:off x="2542583" y="5970903"/>
            <a:ext cx="1805435" cy="182737"/>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EDR - Windows Defender ATP</a:t>
            </a:r>
          </a:p>
        </p:txBody>
      </p:sp>
      <p:grpSp>
        <p:nvGrpSpPr>
          <p:cNvPr id="1635" name="Group 1634"/>
          <p:cNvGrpSpPr/>
          <p:nvPr/>
        </p:nvGrpSpPr>
        <p:grpSpPr>
          <a:xfrm>
            <a:off x="1151471" y="5901083"/>
            <a:ext cx="1093648" cy="415498"/>
            <a:chOff x="1610219" y="5905959"/>
            <a:chExt cx="1093648" cy="415498"/>
          </a:xfrm>
        </p:grpSpPr>
        <p:grpSp>
          <p:nvGrpSpPr>
            <p:cNvPr id="358" name="Group 357"/>
            <p:cNvGrpSpPr>
              <a:grpSpLocks noChangeAspect="1"/>
            </p:cNvGrpSpPr>
            <p:nvPr/>
          </p:nvGrpSpPr>
          <p:grpSpPr>
            <a:xfrm>
              <a:off x="1610219" y="5975503"/>
              <a:ext cx="408637" cy="314345"/>
              <a:chOff x="10788170" y="2647113"/>
              <a:chExt cx="815784" cy="604054"/>
            </a:xfrm>
          </p:grpSpPr>
          <p:pic>
            <p:nvPicPr>
              <p:cNvPr id="359" name="Picture 358"/>
              <p:cNvPicPr>
                <a:picLocks noChangeAspect="1"/>
              </p:cNvPicPr>
              <p:nvPr/>
            </p:nvPicPr>
            <p:blipFill>
              <a:blip r:embed="rId11"/>
              <a:stretch>
                <a:fillRect/>
              </a:stretch>
            </p:blipFill>
            <p:spPr>
              <a:xfrm>
                <a:off x="10788170" y="2647113"/>
                <a:ext cx="815784" cy="604054"/>
              </a:xfrm>
              <a:prstGeom prst="rect">
                <a:avLst/>
              </a:prstGeom>
            </p:spPr>
          </p:pic>
          <p:pic>
            <p:nvPicPr>
              <p:cNvPr id="360" name="Picture 359"/>
              <p:cNvPicPr>
                <a:picLocks noChangeAspect="1"/>
              </p:cNvPicPr>
              <p:nvPr/>
            </p:nvPicPr>
            <p:blipFill>
              <a:blip r:embed="rId10"/>
              <a:stretch>
                <a:fillRect/>
              </a:stretch>
            </p:blipFill>
            <p:spPr>
              <a:xfrm>
                <a:off x="11085436" y="2746695"/>
                <a:ext cx="221253" cy="272686"/>
              </a:xfrm>
              <a:prstGeom prst="rect">
                <a:avLst/>
              </a:prstGeom>
            </p:spPr>
          </p:pic>
        </p:grpSp>
        <p:sp>
          <p:nvSpPr>
            <p:cNvPr id="451" name="TextBox 450"/>
            <p:cNvSpPr txBox="1"/>
            <p:nvPr/>
          </p:nvSpPr>
          <p:spPr>
            <a:xfrm>
              <a:off x="1961451" y="5905959"/>
              <a:ext cx="742416"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Mac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OS</a:t>
              </a:r>
            </a:p>
          </p:txBody>
        </p:sp>
      </p:grpSp>
      <p:cxnSp>
        <p:nvCxnSpPr>
          <p:cNvPr id="452" name="Straight Connector 451"/>
          <p:cNvCxnSpPr>
            <a:endCxn id="314" idx="0"/>
          </p:cNvCxnSpPr>
          <p:nvPr/>
        </p:nvCxnSpPr>
        <p:spPr>
          <a:xfrm>
            <a:off x="9451802" y="605701"/>
            <a:ext cx="11933" cy="3768677"/>
          </a:xfrm>
          <a:prstGeom prst="line">
            <a:avLst/>
          </a:prstGeom>
          <a:ln w="76200">
            <a:solidFill>
              <a:srgbClr val="005695"/>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9352403" y="2912984"/>
            <a:ext cx="1046682" cy="370896"/>
            <a:chOff x="9092655" y="2847821"/>
            <a:chExt cx="1046682" cy="370896"/>
          </a:xfrm>
        </p:grpSpPr>
        <p:sp>
          <p:nvSpPr>
            <p:cNvPr id="665" name="Rectangle 664">
              <a:hlinkClick r:id="rId27" tooltip="Multi-factor authentication (MFA) is a method of authentication that requires more than one verification method and adds a critical second layer of security to user sign-ins and transactions. "/>
            </p:cNvPr>
            <p:cNvSpPr/>
            <p:nvPr/>
          </p:nvSpPr>
          <p:spPr>
            <a:xfrm>
              <a:off x="9104861" y="2847821"/>
              <a:ext cx="1034476" cy="370896"/>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Multi-Factor Authentication</a:t>
              </a:r>
            </a:p>
          </p:txBody>
        </p:sp>
        <p:pic>
          <p:nvPicPr>
            <p:cNvPr id="320" name="Picture 195" descr="Multi-Factor Authentication.png"/>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9092655" y="2878890"/>
              <a:ext cx="186875" cy="186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2" name="Group 221"/>
          <p:cNvGrpSpPr/>
          <p:nvPr/>
        </p:nvGrpSpPr>
        <p:grpSpPr>
          <a:xfrm>
            <a:off x="9352403" y="3896649"/>
            <a:ext cx="1046682" cy="205918"/>
            <a:chOff x="9171188" y="3678891"/>
            <a:chExt cx="1034476" cy="205918"/>
          </a:xfrm>
        </p:grpSpPr>
        <p:sp>
          <p:nvSpPr>
            <p:cNvPr id="676" name="Rectangle 675">
              <a:hlinkClick r:id="rId29" tooltip="Privileged Access Management (PAM) is a component of Microsoft Identity Manager 2016 (MIM) that helps organizations restrict privileged access within an existing Active Directory environment to mitigate unauthorized privilege escalation attacks."/>
            </p:cNvPr>
            <p:cNvSpPr/>
            <p:nvPr/>
          </p:nvSpPr>
          <p:spPr>
            <a:xfrm>
              <a:off x="9171188" y="3678891"/>
              <a:ext cx="1034476" cy="205918"/>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MIM PAM</a:t>
              </a:r>
            </a:p>
          </p:txBody>
        </p:sp>
        <p:sp>
          <p:nvSpPr>
            <p:cNvPr id="598" name="Freeform 113"/>
            <p:cNvSpPr>
              <a:spLocks noChangeAspect="1" noEditPoints="1"/>
            </p:cNvSpPr>
            <p:nvPr/>
          </p:nvSpPr>
          <p:spPr bwMode="black">
            <a:xfrm>
              <a:off x="9219225" y="3730364"/>
              <a:ext cx="110666" cy="110666"/>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a:solidFill>
                <a:schemeClr val="tx1"/>
              </a:solid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cxnSp>
        <p:nvCxnSpPr>
          <p:cNvPr id="652" name="Elbow Connector 651"/>
          <p:cNvCxnSpPr>
            <a:stCxn id="554" idx="2"/>
            <a:endCxn id="648" idx="1"/>
          </p:cNvCxnSpPr>
          <p:nvPr/>
        </p:nvCxnSpPr>
        <p:spPr>
          <a:xfrm rot="16200000" flipH="1">
            <a:off x="9075500" y="1290569"/>
            <a:ext cx="150021" cy="1141947"/>
          </a:xfrm>
          <a:prstGeom prst="bentConnector2">
            <a:avLst/>
          </a:prstGeom>
          <a:solidFill>
            <a:schemeClr val="accent5">
              <a:lumMod val="40000"/>
              <a:lumOff val="60000"/>
            </a:scheme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653" name="Elbow Connector 652"/>
          <p:cNvCxnSpPr>
            <a:stCxn id="566" idx="2"/>
            <a:endCxn id="648" idx="1"/>
          </p:cNvCxnSpPr>
          <p:nvPr/>
        </p:nvCxnSpPr>
        <p:spPr>
          <a:xfrm rot="16200000" flipH="1">
            <a:off x="8816940" y="1032009"/>
            <a:ext cx="150021" cy="1659067"/>
          </a:xfrm>
          <a:prstGeom prst="bentConnector2">
            <a:avLst/>
          </a:prstGeom>
          <a:solidFill>
            <a:schemeClr val="accent5">
              <a:lumMod val="40000"/>
              <a:lumOff val="6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9" name="Elbow Connector 658"/>
          <p:cNvCxnSpPr>
            <a:stCxn id="350" idx="2"/>
            <a:endCxn id="648" idx="1"/>
          </p:cNvCxnSpPr>
          <p:nvPr/>
        </p:nvCxnSpPr>
        <p:spPr>
          <a:xfrm rot="16200000" flipH="1">
            <a:off x="8602193" y="817262"/>
            <a:ext cx="167907" cy="2070676"/>
          </a:xfrm>
          <a:prstGeom prst="bentConnector2">
            <a:avLst/>
          </a:prstGeom>
          <a:solidFill>
            <a:schemeClr val="accent5">
              <a:lumMod val="40000"/>
              <a:lumOff val="6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0" name="Elbow Connector 659"/>
          <p:cNvCxnSpPr>
            <a:stCxn id="352" idx="2"/>
            <a:endCxn id="648" idx="1"/>
          </p:cNvCxnSpPr>
          <p:nvPr/>
        </p:nvCxnSpPr>
        <p:spPr>
          <a:xfrm rot="16200000" flipH="1">
            <a:off x="8454770" y="669840"/>
            <a:ext cx="167908" cy="2365519"/>
          </a:xfrm>
          <a:prstGeom prst="bentConnector2">
            <a:avLst/>
          </a:prstGeom>
          <a:solidFill>
            <a:schemeClr val="accent5">
              <a:lumMod val="40000"/>
              <a:lumOff val="6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83" name="Elbow Connector 682"/>
          <p:cNvCxnSpPr>
            <a:stCxn id="354" idx="2"/>
            <a:endCxn id="648" idx="1"/>
          </p:cNvCxnSpPr>
          <p:nvPr/>
        </p:nvCxnSpPr>
        <p:spPr>
          <a:xfrm rot="16200000" flipH="1">
            <a:off x="8309751" y="524820"/>
            <a:ext cx="167907" cy="2655560"/>
          </a:xfrm>
          <a:prstGeom prst="bentConnector2">
            <a:avLst/>
          </a:prstGeom>
          <a:solidFill>
            <a:schemeClr val="accent5">
              <a:lumMod val="40000"/>
              <a:lumOff val="6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03" name="Rectangle 1202">
            <a:hlinkClick r:id="rId30" tooltip="Azure Application Gateway provides application-level routing and load balancing services that let you build a scalable and highly-available web front end in Azure. "/>
          </p:cNvPr>
          <p:cNvSpPr/>
          <p:nvPr/>
        </p:nvSpPr>
        <p:spPr>
          <a:xfrm>
            <a:off x="7359313" y="3928354"/>
            <a:ext cx="1583785" cy="219445"/>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Azure App Gateway</a:t>
            </a:r>
          </a:p>
        </p:txBody>
      </p:sp>
      <p:sp>
        <p:nvSpPr>
          <p:cNvPr id="1209" name="Rectangle 1208">
            <a:hlinkClick r:id="rId31" tooltip="A network security group (NSG) contains a list of access control list (ACL) rules that allow or deny network traffic to your VM instances in a Virtual Network. "/>
          </p:cNvPr>
          <p:cNvSpPr/>
          <p:nvPr/>
        </p:nvSpPr>
        <p:spPr>
          <a:xfrm>
            <a:off x="7359313" y="4497140"/>
            <a:ext cx="1583785" cy="219445"/>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0070C0"/>
                </a:solidFill>
                <a:effectLst/>
                <a:uLnTx/>
                <a:uFillTx/>
                <a:latin typeface="Calibri" panose="020F0502020204030204"/>
                <a:ea typeface="+mn-ea"/>
                <a:cs typeface="+mn-cs"/>
              </a:rPr>
              <a:t>Network Security Groups</a:t>
            </a:r>
          </a:p>
        </p:txBody>
      </p:sp>
      <p:pic>
        <p:nvPicPr>
          <p:cNvPr id="1217" name="Picture 1216"/>
          <p:cNvPicPr>
            <a:picLocks noChangeAspect="1"/>
          </p:cNvPicPr>
          <p:nvPr/>
        </p:nvPicPr>
        <p:blipFill>
          <a:blip r:embed="rId32"/>
          <a:stretch>
            <a:fillRect/>
          </a:stretch>
        </p:blipFill>
        <p:spPr>
          <a:xfrm>
            <a:off x="4984281" y="1588378"/>
            <a:ext cx="1389730" cy="662917"/>
          </a:xfrm>
          <a:prstGeom prst="rect">
            <a:avLst/>
          </a:prstGeom>
        </p:spPr>
      </p:pic>
      <p:grpSp>
        <p:nvGrpSpPr>
          <p:cNvPr id="246" name="Group 245"/>
          <p:cNvGrpSpPr/>
          <p:nvPr/>
        </p:nvGrpSpPr>
        <p:grpSpPr>
          <a:xfrm>
            <a:off x="9352403" y="2632397"/>
            <a:ext cx="1046682" cy="198851"/>
            <a:chOff x="7548551" y="3629725"/>
            <a:chExt cx="1034476" cy="198851"/>
          </a:xfrm>
        </p:grpSpPr>
        <p:sp>
          <p:nvSpPr>
            <p:cNvPr id="594" name="Rectangle 593">
              <a:hlinkClick r:id="rId33" tooltip="With Azure Active Directory (AD) Privileged Identity Management, you can manage, control, and monitor access within your organization. This includes access to resources in Azure AD and other Microsoft online services like Office 365 or Microsoft Intune. "/>
            </p:cNvPr>
            <p:cNvSpPr/>
            <p:nvPr/>
          </p:nvSpPr>
          <p:spPr>
            <a:xfrm>
              <a:off x="7548551" y="3629725"/>
              <a:ext cx="1034476" cy="198851"/>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Azure AD PIM</a:t>
              </a:r>
              <a:endParaRPr kumimoji="0" lang="en-US" sz="11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97" name="Freeform 113"/>
            <p:cNvSpPr>
              <a:spLocks noChangeAspect="1" noEditPoints="1"/>
            </p:cNvSpPr>
            <p:nvPr/>
          </p:nvSpPr>
          <p:spPr bwMode="black">
            <a:xfrm>
              <a:off x="7592248" y="3679858"/>
              <a:ext cx="100027" cy="100027"/>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a:solidFill>
                <a:schemeClr val="tx1"/>
              </a:solid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1225" name="Group 1224"/>
          <p:cNvGrpSpPr/>
          <p:nvPr/>
        </p:nvGrpSpPr>
        <p:grpSpPr>
          <a:xfrm>
            <a:off x="2949990" y="4441576"/>
            <a:ext cx="325568" cy="429030"/>
            <a:chOff x="1928361" y="4345098"/>
            <a:chExt cx="325568" cy="429030"/>
          </a:xfrm>
        </p:grpSpPr>
        <p:grpSp>
          <p:nvGrpSpPr>
            <p:cNvPr id="357" name="Group 356"/>
            <p:cNvGrpSpPr/>
            <p:nvPr/>
          </p:nvGrpSpPr>
          <p:grpSpPr>
            <a:xfrm>
              <a:off x="1928361" y="4345098"/>
              <a:ext cx="130506" cy="265924"/>
              <a:chOff x="1053993" y="3879867"/>
              <a:chExt cx="191787" cy="390793"/>
            </a:xfrm>
          </p:grpSpPr>
          <p:sp>
            <p:nvSpPr>
              <p:cNvPr id="361" name="Rectangle 360"/>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362"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9" name="Group 318"/>
            <p:cNvGrpSpPr/>
            <p:nvPr/>
          </p:nvGrpSpPr>
          <p:grpSpPr>
            <a:xfrm>
              <a:off x="1993685" y="4399551"/>
              <a:ext cx="130506" cy="265924"/>
              <a:chOff x="1053993" y="3879867"/>
              <a:chExt cx="191787" cy="390793"/>
            </a:xfrm>
          </p:grpSpPr>
          <p:sp>
            <p:nvSpPr>
              <p:cNvPr id="327" name="Rectangle 326"/>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338"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1" name="Group 340"/>
            <p:cNvGrpSpPr/>
            <p:nvPr/>
          </p:nvGrpSpPr>
          <p:grpSpPr>
            <a:xfrm>
              <a:off x="2059009" y="4454004"/>
              <a:ext cx="130506" cy="265924"/>
              <a:chOff x="1053993" y="3879867"/>
              <a:chExt cx="191787" cy="390793"/>
            </a:xfrm>
          </p:grpSpPr>
          <p:sp>
            <p:nvSpPr>
              <p:cNvPr id="342" name="Rectangle 341"/>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343"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21"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24333" y="4508456"/>
              <a:ext cx="129596" cy="265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3" name="Group 722"/>
          <p:cNvGrpSpPr/>
          <p:nvPr/>
        </p:nvGrpSpPr>
        <p:grpSpPr>
          <a:xfrm>
            <a:off x="2250142" y="4494228"/>
            <a:ext cx="260244" cy="374577"/>
            <a:chOff x="1993685" y="4399551"/>
            <a:chExt cx="260244" cy="374577"/>
          </a:xfrm>
        </p:grpSpPr>
        <p:grpSp>
          <p:nvGrpSpPr>
            <p:cNvPr id="726" name="Group 725"/>
            <p:cNvGrpSpPr/>
            <p:nvPr/>
          </p:nvGrpSpPr>
          <p:grpSpPr>
            <a:xfrm>
              <a:off x="1993685" y="4399551"/>
              <a:ext cx="130506" cy="265924"/>
              <a:chOff x="1053993" y="3879867"/>
              <a:chExt cx="191787" cy="390793"/>
            </a:xfrm>
          </p:grpSpPr>
          <p:sp>
            <p:nvSpPr>
              <p:cNvPr id="731" name="Rectangle 730"/>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732"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7" name="Group 726"/>
            <p:cNvGrpSpPr/>
            <p:nvPr/>
          </p:nvGrpSpPr>
          <p:grpSpPr>
            <a:xfrm>
              <a:off x="2059009" y="4454004"/>
              <a:ext cx="130506" cy="265924"/>
              <a:chOff x="1053993" y="3879867"/>
              <a:chExt cx="191787" cy="390793"/>
            </a:xfrm>
          </p:grpSpPr>
          <p:sp>
            <p:nvSpPr>
              <p:cNvPr id="729" name="Rectangle 728"/>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730"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28"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24333" y="4508456"/>
              <a:ext cx="129596" cy="265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740" name="Elbow Connector 739"/>
          <p:cNvCxnSpPr>
            <a:stCxn id="737" idx="3"/>
            <a:endCxn id="728" idx="2"/>
          </p:cNvCxnSpPr>
          <p:nvPr/>
        </p:nvCxnSpPr>
        <p:spPr>
          <a:xfrm flipV="1">
            <a:off x="2134362" y="4868805"/>
            <a:ext cx="311226" cy="94985"/>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792" name="Group 791"/>
          <p:cNvGrpSpPr/>
          <p:nvPr/>
        </p:nvGrpSpPr>
        <p:grpSpPr>
          <a:xfrm>
            <a:off x="6012772" y="4389542"/>
            <a:ext cx="369982" cy="483963"/>
            <a:chOff x="3722638" y="4563405"/>
            <a:chExt cx="369982" cy="483963"/>
          </a:xfrm>
        </p:grpSpPr>
        <p:grpSp>
          <p:nvGrpSpPr>
            <p:cNvPr id="793" name="Group 792"/>
            <p:cNvGrpSpPr/>
            <p:nvPr/>
          </p:nvGrpSpPr>
          <p:grpSpPr>
            <a:xfrm>
              <a:off x="3722638" y="4563405"/>
              <a:ext cx="161775" cy="329639"/>
              <a:chOff x="1053993" y="3879867"/>
              <a:chExt cx="191787" cy="390793"/>
            </a:xfrm>
          </p:grpSpPr>
          <p:sp>
            <p:nvSpPr>
              <p:cNvPr id="803" name="Rectangle 802"/>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804"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94" name="Group 793"/>
            <p:cNvGrpSpPr/>
            <p:nvPr/>
          </p:nvGrpSpPr>
          <p:grpSpPr>
            <a:xfrm>
              <a:off x="3802247" y="4612504"/>
              <a:ext cx="161775" cy="329639"/>
              <a:chOff x="1053993" y="3879867"/>
              <a:chExt cx="191787" cy="390793"/>
            </a:xfrm>
          </p:grpSpPr>
          <p:sp>
            <p:nvSpPr>
              <p:cNvPr id="801" name="Rectangle 800"/>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802"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95" name="Group 794"/>
            <p:cNvGrpSpPr/>
            <p:nvPr/>
          </p:nvGrpSpPr>
          <p:grpSpPr>
            <a:xfrm>
              <a:off x="3851236" y="4668630"/>
              <a:ext cx="161775" cy="329639"/>
              <a:chOff x="1053993" y="3879867"/>
              <a:chExt cx="191787" cy="390793"/>
            </a:xfrm>
          </p:grpSpPr>
          <p:sp>
            <p:nvSpPr>
              <p:cNvPr id="799" name="Rectangle 798"/>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800"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96" name="Group 795"/>
            <p:cNvGrpSpPr/>
            <p:nvPr/>
          </p:nvGrpSpPr>
          <p:grpSpPr>
            <a:xfrm>
              <a:off x="3930845" y="4717729"/>
              <a:ext cx="161775" cy="329639"/>
              <a:chOff x="1053993" y="3879867"/>
              <a:chExt cx="191787" cy="390793"/>
            </a:xfrm>
          </p:grpSpPr>
          <p:sp>
            <p:nvSpPr>
              <p:cNvPr id="797" name="Rectangle 796"/>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798"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cxnSp>
        <p:nvCxnSpPr>
          <p:cNvPr id="840" name="Elbow Connector 839"/>
          <p:cNvCxnSpPr>
            <a:stCxn id="693" idx="3"/>
            <a:endCxn id="1341" idx="2"/>
          </p:cNvCxnSpPr>
          <p:nvPr/>
        </p:nvCxnSpPr>
        <p:spPr>
          <a:xfrm flipH="1">
            <a:off x="5702963" y="2608113"/>
            <a:ext cx="202832" cy="774158"/>
          </a:xfrm>
          <a:prstGeom prst="bentConnector4">
            <a:avLst>
              <a:gd name="adj1" fmla="val 246260"/>
              <a:gd name="adj2" fmla="val 119686"/>
            </a:avLst>
          </a:prstGeom>
          <a:ln w="38100">
            <a:solidFill>
              <a:srgbClr val="005695"/>
            </a:solidFill>
          </a:ln>
        </p:spPr>
        <p:style>
          <a:lnRef idx="1">
            <a:schemeClr val="accent1"/>
          </a:lnRef>
          <a:fillRef idx="0">
            <a:schemeClr val="accent1"/>
          </a:fillRef>
          <a:effectRef idx="0">
            <a:schemeClr val="accent1"/>
          </a:effectRef>
          <a:fontRef idx="minor">
            <a:schemeClr val="tx1"/>
          </a:fontRef>
        </p:style>
      </p:cxnSp>
      <p:grpSp>
        <p:nvGrpSpPr>
          <p:cNvPr id="424" name="Group 423"/>
          <p:cNvGrpSpPr/>
          <p:nvPr/>
        </p:nvGrpSpPr>
        <p:grpSpPr>
          <a:xfrm>
            <a:off x="1148945" y="4192173"/>
            <a:ext cx="246056" cy="394373"/>
            <a:chOff x="1095783" y="4348720"/>
            <a:chExt cx="246056" cy="394373"/>
          </a:xfrm>
        </p:grpSpPr>
        <p:grpSp>
          <p:nvGrpSpPr>
            <p:cNvPr id="841" name="Group 840"/>
            <p:cNvGrpSpPr/>
            <p:nvPr/>
          </p:nvGrpSpPr>
          <p:grpSpPr>
            <a:xfrm>
              <a:off x="1095783" y="4348720"/>
              <a:ext cx="161775" cy="329639"/>
              <a:chOff x="1053993" y="3879867"/>
              <a:chExt cx="191787" cy="390793"/>
            </a:xfrm>
          </p:grpSpPr>
          <p:sp>
            <p:nvSpPr>
              <p:cNvPr id="842" name="Rectangle 841"/>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843" name="Picture 30"/>
              <p:cNvPicPr>
                <a:picLocks noChangeAspect="1"/>
              </p:cNvPicPr>
              <p:nvPr/>
            </p:nvPicPr>
            <p:blipFill>
              <a:blip r:embed="rId3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53" name="Group 852"/>
            <p:cNvGrpSpPr/>
            <p:nvPr/>
          </p:nvGrpSpPr>
          <p:grpSpPr>
            <a:xfrm>
              <a:off x="1180064" y="4413454"/>
              <a:ext cx="161775" cy="329639"/>
              <a:chOff x="1053993" y="3879867"/>
              <a:chExt cx="191787" cy="390793"/>
            </a:xfrm>
          </p:grpSpPr>
          <p:sp>
            <p:nvSpPr>
              <p:cNvPr id="854" name="Rectangle 853"/>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855" name="Picture 30"/>
              <p:cNvPicPr>
                <a:picLocks noChangeAspect="1"/>
              </p:cNvPicPr>
              <p:nvPr/>
            </p:nvPicPr>
            <p:blipFill>
              <a:blip r:embed="rId3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cxnSp>
        <p:nvCxnSpPr>
          <p:cNvPr id="857" name="Elbow Connector 856"/>
          <p:cNvCxnSpPr>
            <a:stCxn id="680" idx="1"/>
            <a:endCxn id="843" idx="1"/>
          </p:cNvCxnSpPr>
          <p:nvPr/>
        </p:nvCxnSpPr>
        <p:spPr>
          <a:xfrm rot="10800000">
            <a:off x="1150073" y="4357149"/>
            <a:ext cx="56126" cy="843986"/>
          </a:xfrm>
          <a:prstGeom prst="bentConnector3">
            <a:avLst>
              <a:gd name="adj1" fmla="val 507298"/>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2" name="Elbow Connector 861"/>
          <p:cNvCxnSpPr>
            <a:stCxn id="680" idx="1"/>
            <a:endCxn id="575" idx="1"/>
          </p:cNvCxnSpPr>
          <p:nvPr/>
        </p:nvCxnSpPr>
        <p:spPr>
          <a:xfrm rot="10800000">
            <a:off x="623703" y="4362485"/>
            <a:ext cx="582497" cy="838650"/>
          </a:xfrm>
          <a:prstGeom prst="bentConnector3">
            <a:avLst>
              <a:gd name="adj1" fmla="val 139245"/>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65" name="Rectangle 864">
            <a:hlinkClick r:id="rId35" tooltip="Free real-time protection capability that helps identify and remove viruses, spyware, and other malicious software, with configurable alerts when known malicious or unwanted software attempts to install itself or run on your Azure systems."/>
          </p:cNvPr>
          <p:cNvSpPr/>
          <p:nvPr/>
        </p:nvSpPr>
        <p:spPr>
          <a:xfrm>
            <a:off x="7359313" y="4212747"/>
            <a:ext cx="1583785" cy="219445"/>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0070C0"/>
                </a:solidFill>
                <a:effectLst/>
                <a:uLnTx/>
                <a:uFillTx/>
                <a:latin typeface="Calibri" panose="020F0502020204030204"/>
                <a:ea typeface="+mn-ea"/>
                <a:cs typeface="+mn-cs"/>
              </a:rPr>
              <a:t>Azure Antimalware</a:t>
            </a:r>
          </a:p>
        </p:txBody>
      </p:sp>
      <p:sp>
        <p:nvSpPr>
          <p:cNvPr id="867" name="Rectangle 866">
            <a:hlinkClick r:id="rId36" tooltip="In additional to encryption of all disks in the Azure fabric, you can also encrypt storage blobs, Windows VM disks, and Linux VM Disks"/>
          </p:cNvPr>
          <p:cNvSpPr/>
          <p:nvPr/>
        </p:nvSpPr>
        <p:spPr>
          <a:xfrm>
            <a:off x="7359313" y="5680430"/>
            <a:ext cx="1583785" cy="219445"/>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0070C0"/>
                </a:solidFill>
                <a:effectLst/>
                <a:uLnTx/>
                <a:uFillTx/>
                <a:latin typeface="Calibri" panose="020F0502020204030204"/>
                <a:ea typeface="+mn-ea"/>
                <a:cs typeface="+mn-cs"/>
              </a:rPr>
              <a:t>Disk &amp; Storage Encryption</a:t>
            </a:r>
          </a:p>
        </p:txBody>
      </p:sp>
      <p:grpSp>
        <p:nvGrpSpPr>
          <p:cNvPr id="924" name="Group 923"/>
          <p:cNvGrpSpPr/>
          <p:nvPr/>
        </p:nvGrpSpPr>
        <p:grpSpPr>
          <a:xfrm>
            <a:off x="1573143" y="4182137"/>
            <a:ext cx="246056" cy="394373"/>
            <a:chOff x="1095783" y="4348720"/>
            <a:chExt cx="246056" cy="394373"/>
          </a:xfrm>
        </p:grpSpPr>
        <p:grpSp>
          <p:nvGrpSpPr>
            <p:cNvPr id="925" name="Group 924"/>
            <p:cNvGrpSpPr/>
            <p:nvPr/>
          </p:nvGrpSpPr>
          <p:grpSpPr>
            <a:xfrm>
              <a:off x="1095783" y="4348720"/>
              <a:ext cx="161775" cy="329639"/>
              <a:chOff x="1053993" y="3879867"/>
              <a:chExt cx="191787" cy="390793"/>
            </a:xfrm>
          </p:grpSpPr>
          <p:sp>
            <p:nvSpPr>
              <p:cNvPr id="929" name="Rectangle 928"/>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930" name="Picture 30"/>
              <p:cNvPicPr>
                <a:picLocks noChangeAspect="1"/>
              </p:cNvPicPr>
              <p:nvPr/>
            </p:nvPicPr>
            <p:blipFill>
              <a:blip r:embed="rId3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26" name="Group 925"/>
            <p:cNvGrpSpPr/>
            <p:nvPr/>
          </p:nvGrpSpPr>
          <p:grpSpPr>
            <a:xfrm>
              <a:off x="1180064" y="4413454"/>
              <a:ext cx="161775" cy="329639"/>
              <a:chOff x="1053993" y="3879867"/>
              <a:chExt cx="191787" cy="390793"/>
            </a:xfrm>
          </p:grpSpPr>
          <p:sp>
            <p:nvSpPr>
              <p:cNvPr id="927" name="Rectangle 926"/>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928" name="Picture 30"/>
              <p:cNvPicPr>
                <a:picLocks noChangeAspect="1"/>
              </p:cNvPicPr>
              <p:nvPr/>
            </p:nvPicPr>
            <p:blipFill>
              <a:blip r:embed="rId3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cxnSp>
        <p:nvCxnSpPr>
          <p:cNvPr id="601" name="Elbow Connector 600"/>
          <p:cNvCxnSpPr>
            <a:stCxn id="1598" idx="4"/>
            <a:endCxn id="509" idx="1"/>
          </p:cNvCxnSpPr>
          <p:nvPr/>
        </p:nvCxnSpPr>
        <p:spPr>
          <a:xfrm rot="5400000">
            <a:off x="563986" y="1643076"/>
            <a:ext cx="1064416" cy="1717822"/>
          </a:xfrm>
          <a:prstGeom prst="bentConnector4">
            <a:avLst>
              <a:gd name="adj1" fmla="val 20219"/>
              <a:gd name="adj2" fmla="val 103235"/>
            </a:avLst>
          </a:prstGeom>
          <a:ln w="19050">
            <a:solidFill>
              <a:schemeClr val="tx1">
                <a:lumMod val="50000"/>
                <a:lumOff val="50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4" name="Elbow Connector 633"/>
          <p:cNvCxnSpPr>
            <a:stCxn id="1598" idx="4"/>
            <a:endCxn id="1628" idx="0"/>
          </p:cNvCxnSpPr>
          <p:nvPr/>
        </p:nvCxnSpPr>
        <p:spPr>
          <a:xfrm rot="16200000" flipH="1">
            <a:off x="4599052" y="-674168"/>
            <a:ext cx="447032" cy="5734926"/>
          </a:xfrm>
          <a:prstGeom prst="bentConnector3">
            <a:avLst>
              <a:gd name="adj1" fmla="val 42010"/>
            </a:avLst>
          </a:prstGeom>
          <a:ln w="19050">
            <a:solidFill>
              <a:schemeClr val="tx1">
                <a:lumMod val="50000"/>
                <a:lumOff val="50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36" name="Rectangle 635">
            <a:hlinkClick r:id="rId37" tooltip="Transparent data encryption helps protect against the threat of malicious activity by performing real-time encryption and decryption of the database, associated backups, and transaction log files at rest without requiring changes to the application"/>
          </p:cNvPr>
          <p:cNvSpPr/>
          <p:nvPr/>
        </p:nvSpPr>
        <p:spPr>
          <a:xfrm>
            <a:off x="7359313" y="5393946"/>
            <a:ext cx="1583785" cy="219445"/>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0070C0"/>
                </a:solidFill>
                <a:effectLst/>
                <a:uLnTx/>
                <a:uFillTx/>
                <a:latin typeface="Calibri" panose="020F0502020204030204"/>
                <a:ea typeface="+mn-ea"/>
                <a:cs typeface="+mn-cs"/>
              </a:rPr>
              <a:t>SQL Encryption &amp; Firewall</a:t>
            </a:r>
          </a:p>
        </p:txBody>
      </p:sp>
      <p:sp>
        <p:nvSpPr>
          <p:cNvPr id="641" name="Rectangle 640">
            <a:hlinkClick r:id="rId38" tooltip="Windows Hello for Business replaces passwords with strong two-factor authentication on PCs and mobile devices. This authentication consists of a new type of user credential that is tied to a device and a biometric or PIN."/>
          </p:cNvPr>
          <p:cNvSpPr/>
          <p:nvPr/>
        </p:nvSpPr>
        <p:spPr>
          <a:xfrm>
            <a:off x="9352403" y="3451390"/>
            <a:ext cx="1046682" cy="370896"/>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Hello for Business</a:t>
            </a:r>
          </a:p>
        </p:txBody>
      </p:sp>
      <p:grpSp>
        <p:nvGrpSpPr>
          <p:cNvPr id="933" name="Group 932"/>
          <p:cNvGrpSpPr/>
          <p:nvPr/>
        </p:nvGrpSpPr>
        <p:grpSpPr>
          <a:xfrm>
            <a:off x="622575" y="4197821"/>
            <a:ext cx="241385" cy="383441"/>
            <a:chOff x="628680" y="4445827"/>
            <a:chExt cx="241385" cy="383441"/>
          </a:xfrm>
        </p:grpSpPr>
        <p:grpSp>
          <p:nvGrpSpPr>
            <p:cNvPr id="573" name="Group 572"/>
            <p:cNvGrpSpPr/>
            <p:nvPr/>
          </p:nvGrpSpPr>
          <p:grpSpPr>
            <a:xfrm>
              <a:off x="628680" y="4445827"/>
              <a:ext cx="161774" cy="334139"/>
              <a:chOff x="1053993" y="3874293"/>
              <a:chExt cx="191786" cy="396128"/>
            </a:xfrm>
          </p:grpSpPr>
          <p:sp>
            <p:nvSpPr>
              <p:cNvPr id="574" name="Rectangle 573"/>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575" name="Picture 30"/>
              <p:cNvPicPr>
                <a:picLocks noChangeAspect="1"/>
              </p:cNvPicPr>
              <p:nvPr/>
            </p:nvPicPr>
            <p:blipFill>
              <a:blip r:embed="rId3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29" y="3874293"/>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6" name="Group 575"/>
            <p:cNvGrpSpPr/>
            <p:nvPr/>
          </p:nvGrpSpPr>
          <p:grpSpPr>
            <a:xfrm>
              <a:off x="708290" y="4499629"/>
              <a:ext cx="161775" cy="329639"/>
              <a:chOff x="1053993" y="3879867"/>
              <a:chExt cx="191787" cy="390793"/>
            </a:xfrm>
          </p:grpSpPr>
          <p:sp>
            <p:nvSpPr>
              <p:cNvPr id="577" name="Rectangle 576"/>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578" name="Picture 30"/>
              <p:cNvPicPr>
                <a:picLocks noChangeAspect="1"/>
              </p:cNvPicPr>
              <p:nvPr/>
            </p:nvPicPr>
            <p:blipFill>
              <a:blip r:embed="rId3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007" name="Group 1006"/>
          <p:cNvGrpSpPr/>
          <p:nvPr/>
        </p:nvGrpSpPr>
        <p:grpSpPr>
          <a:xfrm>
            <a:off x="5871394" y="4273578"/>
            <a:ext cx="616349" cy="495043"/>
            <a:chOff x="-994778" y="3522934"/>
            <a:chExt cx="616349" cy="495043"/>
          </a:xfrm>
        </p:grpSpPr>
        <p:sp>
          <p:nvSpPr>
            <p:cNvPr id="1008" name="Rounded Rectangle 1007"/>
            <p:cNvSpPr/>
            <p:nvPr/>
          </p:nvSpPr>
          <p:spPr>
            <a:xfrm>
              <a:off x="-994778" y="3522934"/>
              <a:ext cx="616349" cy="495043"/>
            </a:xfrm>
            <a:prstGeom prst="roundRect">
              <a:avLst>
                <a:gd name="adj" fmla="val 44173"/>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pic>
          <p:nvPicPr>
            <p:cNvPr id="1009" name="Picture 1008"/>
            <p:cNvPicPr>
              <a:picLocks noChangeAspect="1"/>
            </p:cNvPicPr>
            <p:nvPr/>
          </p:nvPicPr>
          <p:blipFill rotWithShape="1">
            <a:blip r:embed="rId39" cstate="email">
              <a:extLst>
                <a:ext uri="{28A0092B-C50C-407E-A947-70E740481C1C}">
                  <a14:useLocalDpi xmlns:a14="http://schemas.microsoft.com/office/drawing/2010/main"/>
                </a:ext>
              </a:extLst>
            </a:blip>
            <a:srcRect r="83295"/>
            <a:stretch/>
          </p:blipFill>
          <p:spPr>
            <a:xfrm>
              <a:off x="-717137" y="3720624"/>
              <a:ext cx="194013" cy="169166"/>
            </a:xfrm>
            <a:prstGeom prst="rect">
              <a:avLst/>
            </a:prstGeom>
          </p:spPr>
        </p:pic>
        <p:sp>
          <p:nvSpPr>
            <p:cNvPr id="1010" name="Freeform 6"/>
            <p:cNvSpPr>
              <a:spLocks noEditPoints="1"/>
            </p:cNvSpPr>
            <p:nvPr/>
          </p:nvSpPr>
          <p:spPr bwMode="auto">
            <a:xfrm>
              <a:off x="-878391" y="3733534"/>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nvGrpSpPr>
          <p:cNvPr id="1015" name="Group 1014"/>
          <p:cNvGrpSpPr/>
          <p:nvPr/>
        </p:nvGrpSpPr>
        <p:grpSpPr>
          <a:xfrm>
            <a:off x="2144971" y="4409146"/>
            <a:ext cx="505393" cy="495043"/>
            <a:chOff x="-994778" y="3522934"/>
            <a:chExt cx="505393" cy="495043"/>
          </a:xfrm>
        </p:grpSpPr>
        <p:sp>
          <p:nvSpPr>
            <p:cNvPr id="1016" name="Rounded Rectangle 1015"/>
            <p:cNvSpPr/>
            <p:nvPr/>
          </p:nvSpPr>
          <p:spPr>
            <a:xfrm>
              <a:off x="-994778" y="3522934"/>
              <a:ext cx="505393" cy="495043"/>
            </a:xfrm>
            <a:prstGeom prst="roundRect">
              <a:avLst>
                <a:gd name="adj" fmla="val 44173"/>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018" name="Freeform 6"/>
            <p:cNvSpPr>
              <a:spLocks noEditPoints="1"/>
            </p:cNvSpPr>
            <p:nvPr/>
          </p:nvSpPr>
          <p:spPr bwMode="auto">
            <a:xfrm>
              <a:off x="-812142" y="3717693"/>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pic>
        <p:nvPicPr>
          <p:cNvPr id="503" name="Picture 502"/>
          <p:cNvPicPr>
            <a:picLocks noChangeAspect="1"/>
          </p:cNvPicPr>
          <p:nvPr/>
        </p:nvPicPr>
        <p:blipFill>
          <a:blip r:embed="rId20"/>
          <a:stretch>
            <a:fillRect/>
          </a:stretch>
        </p:blipFill>
        <p:spPr>
          <a:xfrm>
            <a:off x="1915753" y="3392803"/>
            <a:ext cx="219824" cy="119200"/>
          </a:xfrm>
          <a:prstGeom prst="rect">
            <a:avLst/>
          </a:prstGeom>
        </p:spPr>
      </p:pic>
      <p:grpSp>
        <p:nvGrpSpPr>
          <p:cNvPr id="11" name="Group 10"/>
          <p:cNvGrpSpPr/>
          <p:nvPr/>
        </p:nvGrpSpPr>
        <p:grpSpPr>
          <a:xfrm>
            <a:off x="10716970" y="5459119"/>
            <a:ext cx="1329469" cy="382917"/>
            <a:chOff x="10689561" y="5367540"/>
            <a:chExt cx="1329469" cy="382917"/>
          </a:xfrm>
        </p:grpSpPr>
        <p:sp>
          <p:nvSpPr>
            <p:cNvPr id="444" name="Rectangle 443">
              <a:hlinkClick r:id="rId40" tooltip="Functionality in Windows 10 that helps identify personal and business information, determine which apps have access to business data, and provide basic controls to protect against inadvertent disclosure (e.g. Copy and Paste restrictions)."/>
            </p:cNvPr>
            <p:cNvSpPr/>
            <p:nvPr/>
          </p:nvSpPr>
          <p:spPr>
            <a:xfrm>
              <a:off x="10689561" y="5367540"/>
              <a:ext cx="1329469" cy="382917"/>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Windows </a:t>
              </a:r>
              <a:br>
                <a:rPr kumimoji="0" lang="en-US" sz="105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br>
              <a:r>
                <a:rPr kumimoji="0" lang="en-US" sz="105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Info Protection</a:t>
              </a:r>
            </a:p>
          </p:txBody>
        </p:sp>
        <p:pic>
          <p:nvPicPr>
            <p:cNvPr id="1071" name="Picture 1070"/>
            <p:cNvPicPr>
              <a:picLocks noChangeAspect="1"/>
            </p:cNvPicPr>
            <p:nvPr/>
          </p:nvPicPr>
          <p:blipFill>
            <a:blip r:embed="rId8">
              <a:duotone>
                <a:prstClr val="black"/>
                <a:schemeClr val="accent1">
                  <a:tint val="45000"/>
                  <a:satMod val="400000"/>
                </a:schemeClr>
              </a:duotone>
            </a:blip>
            <a:stretch>
              <a:fillRect/>
            </a:stretch>
          </p:blipFill>
          <p:spPr>
            <a:xfrm>
              <a:off x="10748533" y="5416916"/>
              <a:ext cx="167254" cy="164690"/>
            </a:xfrm>
            <a:prstGeom prst="rect">
              <a:avLst/>
            </a:prstGeom>
          </p:spPr>
        </p:pic>
      </p:grpSp>
      <p:sp>
        <p:nvSpPr>
          <p:cNvPr id="1097" name="Rectangle 1096"/>
          <p:cNvSpPr/>
          <p:nvPr/>
        </p:nvSpPr>
        <p:spPr>
          <a:xfrm>
            <a:off x="4447914" y="3844354"/>
            <a:ext cx="600216" cy="151406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816" name="Group 815"/>
          <p:cNvGrpSpPr/>
          <p:nvPr/>
        </p:nvGrpSpPr>
        <p:grpSpPr>
          <a:xfrm>
            <a:off x="4595311" y="4389635"/>
            <a:ext cx="369982" cy="483963"/>
            <a:chOff x="3722638" y="4563405"/>
            <a:chExt cx="369982" cy="483963"/>
          </a:xfrm>
        </p:grpSpPr>
        <p:grpSp>
          <p:nvGrpSpPr>
            <p:cNvPr id="824" name="Group 823"/>
            <p:cNvGrpSpPr/>
            <p:nvPr/>
          </p:nvGrpSpPr>
          <p:grpSpPr>
            <a:xfrm>
              <a:off x="3722638" y="4563405"/>
              <a:ext cx="161775" cy="329639"/>
              <a:chOff x="1053993" y="3879867"/>
              <a:chExt cx="191787" cy="390793"/>
            </a:xfrm>
          </p:grpSpPr>
          <p:sp>
            <p:nvSpPr>
              <p:cNvPr id="834" name="Rectangle 833"/>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835"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25" name="Group 824"/>
            <p:cNvGrpSpPr/>
            <p:nvPr/>
          </p:nvGrpSpPr>
          <p:grpSpPr>
            <a:xfrm>
              <a:off x="3802247" y="4612504"/>
              <a:ext cx="161775" cy="329639"/>
              <a:chOff x="1053993" y="3879867"/>
              <a:chExt cx="191787" cy="390793"/>
            </a:xfrm>
          </p:grpSpPr>
          <p:sp>
            <p:nvSpPr>
              <p:cNvPr id="832" name="Rectangle 831"/>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833"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26" name="Group 825"/>
            <p:cNvGrpSpPr/>
            <p:nvPr/>
          </p:nvGrpSpPr>
          <p:grpSpPr>
            <a:xfrm>
              <a:off x="3851236" y="4668630"/>
              <a:ext cx="161775" cy="329639"/>
              <a:chOff x="1053993" y="3879867"/>
              <a:chExt cx="191787" cy="390793"/>
            </a:xfrm>
          </p:grpSpPr>
          <p:sp>
            <p:nvSpPr>
              <p:cNvPr id="830" name="Rectangle 829"/>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831"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27" name="Group 826"/>
            <p:cNvGrpSpPr/>
            <p:nvPr/>
          </p:nvGrpSpPr>
          <p:grpSpPr>
            <a:xfrm>
              <a:off x="3930845" y="4717729"/>
              <a:ext cx="161775" cy="329639"/>
              <a:chOff x="1053993" y="3879867"/>
              <a:chExt cx="191787" cy="390793"/>
            </a:xfrm>
          </p:grpSpPr>
          <p:sp>
            <p:nvSpPr>
              <p:cNvPr id="828" name="Rectangle 827"/>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829"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236" name="Rectangle 235"/>
          <p:cNvSpPr/>
          <p:nvPr/>
        </p:nvSpPr>
        <p:spPr>
          <a:xfrm>
            <a:off x="296467" y="3790777"/>
            <a:ext cx="6557455" cy="1642883"/>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Segoe"/>
                <a:ea typeface="+mn-ea"/>
                <a:cs typeface="+mn-cs"/>
              </a:rPr>
              <a:t>Enterprise Servers</a:t>
            </a:r>
          </a:p>
        </p:txBody>
      </p:sp>
      <p:grpSp>
        <p:nvGrpSpPr>
          <p:cNvPr id="979" name="Group 978"/>
          <p:cNvGrpSpPr/>
          <p:nvPr/>
        </p:nvGrpSpPr>
        <p:grpSpPr>
          <a:xfrm>
            <a:off x="4473670" y="4331311"/>
            <a:ext cx="616349" cy="495043"/>
            <a:chOff x="-994778" y="3522934"/>
            <a:chExt cx="616349" cy="495043"/>
          </a:xfrm>
        </p:grpSpPr>
        <p:sp>
          <p:nvSpPr>
            <p:cNvPr id="980" name="Rounded Rectangle 979"/>
            <p:cNvSpPr/>
            <p:nvPr/>
          </p:nvSpPr>
          <p:spPr>
            <a:xfrm>
              <a:off x="-994778" y="3522934"/>
              <a:ext cx="616349" cy="495043"/>
            </a:xfrm>
            <a:prstGeom prst="roundRect">
              <a:avLst>
                <a:gd name="adj" fmla="val 44173"/>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pic>
          <p:nvPicPr>
            <p:cNvPr id="981" name="Picture 980"/>
            <p:cNvPicPr>
              <a:picLocks noChangeAspect="1"/>
            </p:cNvPicPr>
            <p:nvPr/>
          </p:nvPicPr>
          <p:blipFill rotWithShape="1">
            <a:blip r:embed="rId39" cstate="email">
              <a:extLst>
                <a:ext uri="{28A0092B-C50C-407E-A947-70E740481C1C}">
                  <a14:useLocalDpi xmlns:a14="http://schemas.microsoft.com/office/drawing/2010/main"/>
                </a:ext>
              </a:extLst>
            </a:blip>
            <a:srcRect r="83295"/>
            <a:stretch/>
          </p:blipFill>
          <p:spPr>
            <a:xfrm>
              <a:off x="-717137" y="3720624"/>
              <a:ext cx="194013" cy="169166"/>
            </a:xfrm>
            <a:prstGeom prst="rect">
              <a:avLst/>
            </a:prstGeom>
          </p:spPr>
        </p:pic>
        <p:sp>
          <p:nvSpPr>
            <p:cNvPr id="982" name="Freeform 6"/>
            <p:cNvSpPr>
              <a:spLocks noEditPoints="1"/>
            </p:cNvSpPr>
            <p:nvPr/>
          </p:nvSpPr>
          <p:spPr bwMode="auto">
            <a:xfrm>
              <a:off x="-878391" y="3733534"/>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pic>
        <p:nvPicPr>
          <p:cNvPr id="737" name="Picture 736"/>
          <p:cNvPicPr>
            <a:picLocks noChangeAspect="1"/>
          </p:cNvPicPr>
          <p:nvPr/>
        </p:nvPicPr>
        <p:blipFill>
          <a:blip r:embed="rId20"/>
          <a:stretch>
            <a:fillRect/>
          </a:stretch>
        </p:blipFill>
        <p:spPr>
          <a:xfrm>
            <a:off x="1914538" y="4904190"/>
            <a:ext cx="219824" cy="119200"/>
          </a:xfrm>
          <a:prstGeom prst="rect">
            <a:avLst/>
          </a:prstGeom>
        </p:spPr>
      </p:pic>
      <p:cxnSp>
        <p:nvCxnSpPr>
          <p:cNvPr id="739" name="Elbow Connector 738"/>
          <p:cNvCxnSpPr>
            <a:stCxn id="721" idx="2"/>
            <a:endCxn id="737" idx="3"/>
          </p:cNvCxnSpPr>
          <p:nvPr/>
        </p:nvCxnSpPr>
        <p:spPr>
          <a:xfrm rot="5400000">
            <a:off x="2625969" y="4378999"/>
            <a:ext cx="93184" cy="1076398"/>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839" name="Elbow Connector 838"/>
          <p:cNvCxnSpPr>
            <a:stCxn id="836" idx="1"/>
            <a:endCxn id="737" idx="3"/>
          </p:cNvCxnSpPr>
          <p:nvPr/>
        </p:nvCxnSpPr>
        <p:spPr>
          <a:xfrm rot="10800000" flipV="1">
            <a:off x="2134363" y="4963306"/>
            <a:ext cx="2021087" cy="483"/>
          </a:xfrm>
          <a:prstGeom prst="bentConnector3">
            <a:avLst>
              <a:gd name="adj1" fmla="val 50000"/>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852" name="Elbow Connector 851"/>
          <p:cNvCxnSpPr>
            <a:stCxn id="855" idx="2"/>
            <a:endCxn id="737" idx="1"/>
          </p:cNvCxnSpPr>
          <p:nvPr/>
        </p:nvCxnSpPr>
        <p:spPr>
          <a:xfrm rot="16200000" flipH="1">
            <a:off x="1425986" y="4475238"/>
            <a:ext cx="377244" cy="599860"/>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856" name="Elbow Connector 855"/>
          <p:cNvCxnSpPr>
            <a:stCxn id="578" idx="2"/>
            <a:endCxn id="737" idx="1"/>
          </p:cNvCxnSpPr>
          <p:nvPr/>
        </p:nvCxnSpPr>
        <p:spPr>
          <a:xfrm rot="16200000" flipH="1">
            <a:off x="1157823" y="4207075"/>
            <a:ext cx="382528" cy="1130901"/>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836" name="Picture 835"/>
          <p:cNvPicPr>
            <a:picLocks noChangeAspect="1"/>
          </p:cNvPicPr>
          <p:nvPr/>
        </p:nvPicPr>
        <p:blipFill>
          <a:blip r:embed="rId20"/>
          <a:stretch>
            <a:fillRect/>
          </a:stretch>
        </p:blipFill>
        <p:spPr>
          <a:xfrm>
            <a:off x="4155449" y="4903707"/>
            <a:ext cx="219824" cy="119200"/>
          </a:xfrm>
          <a:prstGeom prst="rect">
            <a:avLst/>
          </a:prstGeom>
        </p:spPr>
      </p:pic>
      <p:cxnSp>
        <p:nvCxnSpPr>
          <p:cNvPr id="838" name="Elbow Connector 837"/>
          <p:cNvCxnSpPr>
            <a:stCxn id="829" idx="2"/>
            <a:endCxn id="836" idx="3"/>
          </p:cNvCxnSpPr>
          <p:nvPr/>
        </p:nvCxnSpPr>
        <p:spPr>
          <a:xfrm rot="5400000">
            <a:off x="4585268" y="4663604"/>
            <a:ext cx="89709" cy="509697"/>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29" name="Elbow Connector 1128"/>
          <p:cNvCxnSpPr>
            <a:stCxn id="554" idx="2"/>
            <a:endCxn id="866" idx="1"/>
          </p:cNvCxnSpPr>
          <p:nvPr/>
        </p:nvCxnSpPr>
        <p:spPr>
          <a:xfrm rot="5400000">
            <a:off x="7985281" y="1534087"/>
            <a:ext cx="341811" cy="846702"/>
          </a:xfrm>
          <a:prstGeom prst="bentConnector4">
            <a:avLst>
              <a:gd name="adj1" fmla="val 44609"/>
              <a:gd name="adj2" fmla="val 28565"/>
            </a:avLst>
          </a:prstGeom>
          <a:solidFill>
            <a:schemeClr val="accent5">
              <a:lumMod val="40000"/>
              <a:lumOff val="6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4" name="Elbow Connector 1143"/>
          <p:cNvCxnSpPr>
            <a:stCxn id="304" idx="0"/>
            <a:endCxn id="1598" idx="4"/>
          </p:cNvCxnSpPr>
          <p:nvPr/>
        </p:nvCxnSpPr>
        <p:spPr>
          <a:xfrm rot="16200000" flipV="1">
            <a:off x="5840642" y="-1915757"/>
            <a:ext cx="150833" cy="7921905"/>
          </a:xfrm>
          <a:prstGeom prst="bentConnector3">
            <a:avLst>
              <a:gd name="adj1" fmla="val 50000"/>
            </a:avLst>
          </a:prstGeom>
          <a:ln w="1905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08" name="Group 207"/>
          <p:cNvGrpSpPr/>
          <p:nvPr/>
        </p:nvGrpSpPr>
        <p:grpSpPr>
          <a:xfrm>
            <a:off x="7359313" y="4781534"/>
            <a:ext cx="1582887" cy="219445"/>
            <a:chOff x="7336585" y="4783401"/>
            <a:chExt cx="1582887" cy="219445"/>
          </a:xfrm>
        </p:grpSpPr>
        <p:sp>
          <p:nvSpPr>
            <p:cNvPr id="1152" name="Rectangle 1151">
              <a:hlinkClick r:id="rId41" tooltip="Reduce seucrity risk by using secure platform components for notification hubs, machine learning, docDb, IoT, analytics, web services, and more"/>
            </p:cNvPr>
            <p:cNvSpPr/>
            <p:nvPr/>
          </p:nvSpPr>
          <p:spPr>
            <a:xfrm>
              <a:off x="7336585" y="4783401"/>
              <a:ext cx="1582887" cy="219445"/>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grpSp>
          <p:nvGrpSpPr>
            <p:cNvPr id="1249" name="Group 1248"/>
            <p:cNvGrpSpPr/>
            <p:nvPr/>
          </p:nvGrpSpPr>
          <p:grpSpPr>
            <a:xfrm>
              <a:off x="8028851" y="4873303"/>
              <a:ext cx="188672" cy="45719"/>
              <a:chOff x="6660452" y="3094221"/>
              <a:chExt cx="188672" cy="45719"/>
            </a:xfrm>
          </p:grpSpPr>
          <p:sp>
            <p:nvSpPr>
              <p:cNvPr id="1153" name="Oval 1152"/>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4" name="Oval 1153"/>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5" name="Oval 1154"/>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156" name="Group 1155"/>
          <p:cNvGrpSpPr/>
          <p:nvPr/>
        </p:nvGrpSpPr>
        <p:grpSpPr>
          <a:xfrm>
            <a:off x="4624319" y="3104093"/>
            <a:ext cx="270423" cy="353733"/>
            <a:chOff x="3722638" y="4563405"/>
            <a:chExt cx="369982" cy="483963"/>
          </a:xfrm>
        </p:grpSpPr>
        <p:grpSp>
          <p:nvGrpSpPr>
            <p:cNvPr id="1157" name="Group 1156"/>
            <p:cNvGrpSpPr/>
            <p:nvPr/>
          </p:nvGrpSpPr>
          <p:grpSpPr>
            <a:xfrm>
              <a:off x="3722638" y="4563405"/>
              <a:ext cx="161775" cy="329639"/>
              <a:chOff x="1053993" y="3879867"/>
              <a:chExt cx="191787" cy="390793"/>
            </a:xfrm>
          </p:grpSpPr>
          <p:sp>
            <p:nvSpPr>
              <p:cNvPr id="1167" name="Rectangle 1166"/>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1168"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58" name="Group 1157"/>
            <p:cNvGrpSpPr/>
            <p:nvPr/>
          </p:nvGrpSpPr>
          <p:grpSpPr>
            <a:xfrm>
              <a:off x="3802247" y="4612504"/>
              <a:ext cx="161775" cy="329639"/>
              <a:chOff x="1053993" y="3879867"/>
              <a:chExt cx="191787" cy="390793"/>
            </a:xfrm>
          </p:grpSpPr>
          <p:sp>
            <p:nvSpPr>
              <p:cNvPr id="1165" name="Rectangle 1164"/>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1166"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59" name="Group 1158"/>
            <p:cNvGrpSpPr/>
            <p:nvPr/>
          </p:nvGrpSpPr>
          <p:grpSpPr>
            <a:xfrm>
              <a:off x="3851236" y="4668630"/>
              <a:ext cx="161775" cy="329639"/>
              <a:chOff x="1053993" y="3879867"/>
              <a:chExt cx="191787" cy="390793"/>
            </a:xfrm>
          </p:grpSpPr>
          <p:sp>
            <p:nvSpPr>
              <p:cNvPr id="1163" name="Rectangle 1162"/>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1164"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60" name="Group 1159"/>
            <p:cNvGrpSpPr/>
            <p:nvPr/>
          </p:nvGrpSpPr>
          <p:grpSpPr>
            <a:xfrm>
              <a:off x="3930845" y="4717729"/>
              <a:ext cx="161775" cy="329639"/>
              <a:chOff x="1053993" y="3879867"/>
              <a:chExt cx="191787" cy="390793"/>
            </a:xfrm>
          </p:grpSpPr>
          <p:sp>
            <p:nvSpPr>
              <p:cNvPr id="1161" name="Rectangle 1160"/>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1162"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171" name="Group 1170"/>
          <p:cNvGrpSpPr/>
          <p:nvPr/>
        </p:nvGrpSpPr>
        <p:grpSpPr>
          <a:xfrm>
            <a:off x="4474942" y="2937668"/>
            <a:ext cx="616349" cy="495043"/>
            <a:chOff x="-797057" y="2820126"/>
            <a:chExt cx="616349" cy="495043"/>
          </a:xfrm>
        </p:grpSpPr>
        <p:grpSp>
          <p:nvGrpSpPr>
            <p:cNvPr id="1172" name="Group 1171"/>
            <p:cNvGrpSpPr/>
            <p:nvPr/>
          </p:nvGrpSpPr>
          <p:grpSpPr>
            <a:xfrm>
              <a:off x="-797057" y="2820126"/>
              <a:ext cx="616349" cy="495043"/>
              <a:chOff x="-994778" y="3522934"/>
              <a:chExt cx="616349" cy="495043"/>
            </a:xfrm>
          </p:grpSpPr>
          <p:sp>
            <p:nvSpPr>
              <p:cNvPr id="1174" name="Rounded Rectangle 1173"/>
              <p:cNvSpPr/>
              <p:nvPr/>
            </p:nvSpPr>
            <p:spPr>
              <a:xfrm>
                <a:off x="-994778" y="3522934"/>
                <a:ext cx="616349" cy="495043"/>
              </a:xfrm>
              <a:prstGeom prst="roundRect">
                <a:avLst>
                  <a:gd name="adj" fmla="val 44173"/>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pic>
            <p:nvPicPr>
              <p:cNvPr id="1175" name="Picture 1174"/>
              <p:cNvPicPr>
                <a:picLocks noChangeAspect="1"/>
              </p:cNvPicPr>
              <p:nvPr/>
            </p:nvPicPr>
            <p:blipFill rotWithShape="1">
              <a:blip r:embed="rId39" cstate="email">
                <a:extLst>
                  <a:ext uri="{28A0092B-C50C-407E-A947-70E740481C1C}">
                    <a14:useLocalDpi xmlns:a14="http://schemas.microsoft.com/office/drawing/2010/main"/>
                  </a:ext>
                </a:extLst>
              </a:blip>
              <a:srcRect r="83295"/>
              <a:stretch/>
            </p:blipFill>
            <p:spPr>
              <a:xfrm>
                <a:off x="-717137" y="3720624"/>
                <a:ext cx="194013" cy="169166"/>
              </a:xfrm>
              <a:prstGeom prst="rect">
                <a:avLst/>
              </a:prstGeom>
            </p:spPr>
          </p:pic>
          <p:sp>
            <p:nvSpPr>
              <p:cNvPr id="1176" name="Freeform 6"/>
              <p:cNvSpPr>
                <a:spLocks noEditPoints="1"/>
              </p:cNvSpPr>
              <p:nvPr/>
            </p:nvSpPr>
            <p:spPr bwMode="auto">
              <a:xfrm>
                <a:off x="-878391" y="3733534"/>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pic>
          <p:nvPicPr>
            <p:cNvPr id="1173" name="Picture 1172"/>
            <p:cNvPicPr>
              <a:picLocks noChangeAspect="1"/>
            </p:cNvPicPr>
            <p:nvPr/>
          </p:nvPicPr>
          <p:blipFill rotWithShape="1">
            <a:blip r:embed="rId42"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643942" y="2915144"/>
              <a:ext cx="216369" cy="164753"/>
            </a:xfrm>
            <a:prstGeom prst="rect">
              <a:avLst/>
            </a:prstGeom>
          </p:spPr>
        </p:pic>
      </p:grpSp>
      <p:cxnSp>
        <p:nvCxnSpPr>
          <p:cNvPr id="1294" name="Elbow Connector 1293"/>
          <p:cNvCxnSpPr>
            <a:stCxn id="1301" idx="2"/>
            <a:endCxn id="503" idx="3"/>
          </p:cNvCxnSpPr>
          <p:nvPr/>
        </p:nvCxnSpPr>
        <p:spPr>
          <a:xfrm rot="5400000">
            <a:off x="2991491" y="2498452"/>
            <a:ext cx="98037" cy="1809864"/>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1322" name="Group 1321"/>
          <p:cNvGrpSpPr/>
          <p:nvPr/>
        </p:nvGrpSpPr>
        <p:grpSpPr>
          <a:xfrm>
            <a:off x="3579672" y="2849821"/>
            <a:ext cx="616349" cy="504545"/>
            <a:chOff x="3609478" y="3121022"/>
            <a:chExt cx="616349" cy="504545"/>
          </a:xfrm>
        </p:grpSpPr>
        <p:grpSp>
          <p:nvGrpSpPr>
            <p:cNvPr id="1295" name="Group 1294"/>
            <p:cNvGrpSpPr/>
            <p:nvPr/>
          </p:nvGrpSpPr>
          <p:grpSpPr>
            <a:xfrm>
              <a:off x="3763533" y="3271834"/>
              <a:ext cx="270423" cy="353733"/>
              <a:chOff x="3722638" y="4563405"/>
              <a:chExt cx="369982" cy="483963"/>
            </a:xfrm>
          </p:grpSpPr>
          <p:grpSp>
            <p:nvGrpSpPr>
              <p:cNvPr id="1296" name="Group 1295"/>
              <p:cNvGrpSpPr/>
              <p:nvPr/>
            </p:nvGrpSpPr>
            <p:grpSpPr>
              <a:xfrm>
                <a:off x="3722638" y="4563405"/>
                <a:ext cx="161775" cy="329639"/>
                <a:chOff x="1053993" y="3879867"/>
                <a:chExt cx="191787" cy="390793"/>
              </a:xfrm>
            </p:grpSpPr>
            <p:sp>
              <p:nvSpPr>
                <p:cNvPr id="1306" name="Rectangle 1305"/>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1307"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97" name="Group 1296"/>
              <p:cNvGrpSpPr/>
              <p:nvPr/>
            </p:nvGrpSpPr>
            <p:grpSpPr>
              <a:xfrm>
                <a:off x="3802247" y="4612504"/>
                <a:ext cx="161775" cy="329639"/>
                <a:chOff x="1053993" y="3879867"/>
                <a:chExt cx="191787" cy="390793"/>
              </a:xfrm>
            </p:grpSpPr>
            <p:sp>
              <p:nvSpPr>
                <p:cNvPr id="1304" name="Rectangle 1303"/>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1305"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98" name="Group 1297"/>
              <p:cNvGrpSpPr/>
              <p:nvPr/>
            </p:nvGrpSpPr>
            <p:grpSpPr>
              <a:xfrm>
                <a:off x="3851236" y="4668630"/>
                <a:ext cx="161775" cy="329639"/>
                <a:chOff x="1053993" y="3879867"/>
                <a:chExt cx="191787" cy="390793"/>
              </a:xfrm>
            </p:grpSpPr>
            <p:sp>
              <p:nvSpPr>
                <p:cNvPr id="1302" name="Rectangle 1301"/>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1303"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99" name="Group 1298"/>
              <p:cNvGrpSpPr/>
              <p:nvPr/>
            </p:nvGrpSpPr>
            <p:grpSpPr>
              <a:xfrm>
                <a:off x="3930845" y="4717729"/>
                <a:ext cx="161775" cy="329639"/>
                <a:chOff x="1053993" y="3879867"/>
                <a:chExt cx="191787" cy="390793"/>
              </a:xfrm>
            </p:grpSpPr>
            <p:sp>
              <p:nvSpPr>
                <p:cNvPr id="1300" name="Rectangle 1299"/>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1301"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308" name="Group 1307"/>
            <p:cNvGrpSpPr/>
            <p:nvPr/>
          </p:nvGrpSpPr>
          <p:grpSpPr>
            <a:xfrm>
              <a:off x="3609478" y="3121022"/>
              <a:ext cx="616349" cy="495043"/>
              <a:chOff x="-797057" y="2820126"/>
              <a:chExt cx="616349" cy="495043"/>
            </a:xfrm>
          </p:grpSpPr>
          <p:grpSp>
            <p:nvGrpSpPr>
              <p:cNvPr id="1309" name="Group 1308"/>
              <p:cNvGrpSpPr/>
              <p:nvPr/>
            </p:nvGrpSpPr>
            <p:grpSpPr>
              <a:xfrm>
                <a:off x="-797057" y="2820126"/>
                <a:ext cx="616349" cy="495043"/>
                <a:chOff x="-994778" y="3522934"/>
                <a:chExt cx="616349" cy="495043"/>
              </a:xfrm>
            </p:grpSpPr>
            <p:sp>
              <p:nvSpPr>
                <p:cNvPr id="1311" name="Rounded Rectangle 1310"/>
                <p:cNvSpPr/>
                <p:nvPr/>
              </p:nvSpPr>
              <p:spPr>
                <a:xfrm>
                  <a:off x="-994778" y="3522934"/>
                  <a:ext cx="616349" cy="495043"/>
                </a:xfrm>
                <a:prstGeom prst="roundRect">
                  <a:avLst>
                    <a:gd name="adj" fmla="val 44173"/>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pic>
              <p:nvPicPr>
                <p:cNvPr id="1312" name="Picture 1311"/>
                <p:cNvPicPr>
                  <a:picLocks noChangeAspect="1"/>
                </p:cNvPicPr>
                <p:nvPr/>
              </p:nvPicPr>
              <p:blipFill rotWithShape="1">
                <a:blip r:embed="rId39" cstate="email">
                  <a:extLst>
                    <a:ext uri="{28A0092B-C50C-407E-A947-70E740481C1C}">
                      <a14:useLocalDpi xmlns:a14="http://schemas.microsoft.com/office/drawing/2010/main"/>
                    </a:ext>
                  </a:extLst>
                </a:blip>
                <a:srcRect r="83295"/>
                <a:stretch/>
              </p:blipFill>
              <p:spPr>
                <a:xfrm>
                  <a:off x="-717137" y="3720624"/>
                  <a:ext cx="194013" cy="169166"/>
                </a:xfrm>
                <a:prstGeom prst="rect">
                  <a:avLst/>
                </a:prstGeom>
              </p:spPr>
            </p:pic>
            <p:sp>
              <p:nvSpPr>
                <p:cNvPr id="1313" name="Freeform 6"/>
                <p:cNvSpPr>
                  <a:spLocks noEditPoints="1"/>
                </p:cNvSpPr>
                <p:nvPr/>
              </p:nvSpPr>
              <p:spPr bwMode="auto">
                <a:xfrm>
                  <a:off x="-878391" y="3733534"/>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pic>
            <p:nvPicPr>
              <p:cNvPr id="1310" name="Picture 1309"/>
              <p:cNvPicPr>
                <a:picLocks noChangeAspect="1"/>
              </p:cNvPicPr>
              <p:nvPr/>
            </p:nvPicPr>
            <p:blipFill rotWithShape="1">
              <a:blip r:embed="rId42"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643942" y="2915144"/>
                <a:ext cx="216369" cy="164753"/>
              </a:xfrm>
              <a:prstGeom prst="rect">
                <a:avLst/>
              </a:prstGeom>
            </p:spPr>
          </p:pic>
        </p:grpSp>
      </p:grpSp>
      <p:grpSp>
        <p:nvGrpSpPr>
          <p:cNvPr id="1336" name="Group 1335"/>
          <p:cNvGrpSpPr/>
          <p:nvPr/>
        </p:nvGrpSpPr>
        <p:grpSpPr>
          <a:xfrm>
            <a:off x="5394788" y="2887228"/>
            <a:ext cx="616349" cy="504545"/>
            <a:chOff x="3609478" y="3121022"/>
            <a:chExt cx="616349" cy="504545"/>
          </a:xfrm>
        </p:grpSpPr>
        <p:grpSp>
          <p:nvGrpSpPr>
            <p:cNvPr id="1337" name="Group 1336"/>
            <p:cNvGrpSpPr/>
            <p:nvPr/>
          </p:nvGrpSpPr>
          <p:grpSpPr>
            <a:xfrm>
              <a:off x="3763533" y="3271834"/>
              <a:ext cx="270423" cy="353733"/>
              <a:chOff x="3722638" y="4563405"/>
              <a:chExt cx="369982" cy="483963"/>
            </a:xfrm>
          </p:grpSpPr>
          <p:grpSp>
            <p:nvGrpSpPr>
              <p:cNvPr id="1344" name="Group 1343"/>
              <p:cNvGrpSpPr/>
              <p:nvPr/>
            </p:nvGrpSpPr>
            <p:grpSpPr>
              <a:xfrm>
                <a:off x="3722638" y="4563405"/>
                <a:ext cx="161775" cy="329639"/>
                <a:chOff x="1053993" y="3879867"/>
                <a:chExt cx="191787" cy="390793"/>
              </a:xfrm>
            </p:grpSpPr>
            <p:sp>
              <p:nvSpPr>
                <p:cNvPr id="1354" name="Rectangle 1353"/>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1355"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45" name="Group 1344"/>
              <p:cNvGrpSpPr/>
              <p:nvPr/>
            </p:nvGrpSpPr>
            <p:grpSpPr>
              <a:xfrm>
                <a:off x="3802247" y="4612504"/>
                <a:ext cx="161775" cy="329639"/>
                <a:chOff x="1053993" y="3879867"/>
                <a:chExt cx="191787" cy="390793"/>
              </a:xfrm>
            </p:grpSpPr>
            <p:sp>
              <p:nvSpPr>
                <p:cNvPr id="1352" name="Rectangle 1351"/>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1353"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46" name="Group 1345"/>
              <p:cNvGrpSpPr/>
              <p:nvPr/>
            </p:nvGrpSpPr>
            <p:grpSpPr>
              <a:xfrm>
                <a:off x="3851236" y="4668630"/>
                <a:ext cx="161775" cy="329639"/>
                <a:chOff x="1053993" y="3879867"/>
                <a:chExt cx="191787" cy="390793"/>
              </a:xfrm>
            </p:grpSpPr>
            <p:sp>
              <p:nvSpPr>
                <p:cNvPr id="1350" name="Rectangle 1349"/>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1351"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47" name="Group 1346"/>
              <p:cNvGrpSpPr/>
              <p:nvPr/>
            </p:nvGrpSpPr>
            <p:grpSpPr>
              <a:xfrm>
                <a:off x="3930845" y="4717729"/>
                <a:ext cx="161775" cy="329639"/>
                <a:chOff x="1053993" y="3879867"/>
                <a:chExt cx="191787" cy="390793"/>
              </a:xfrm>
            </p:grpSpPr>
            <p:sp>
              <p:nvSpPr>
                <p:cNvPr id="1348" name="Rectangle 1347"/>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1349"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338" name="Group 1337"/>
            <p:cNvGrpSpPr/>
            <p:nvPr/>
          </p:nvGrpSpPr>
          <p:grpSpPr>
            <a:xfrm>
              <a:off x="3609478" y="3121022"/>
              <a:ext cx="616349" cy="495043"/>
              <a:chOff x="-797057" y="2820126"/>
              <a:chExt cx="616349" cy="495043"/>
            </a:xfrm>
          </p:grpSpPr>
          <p:grpSp>
            <p:nvGrpSpPr>
              <p:cNvPr id="1339" name="Group 1338"/>
              <p:cNvGrpSpPr/>
              <p:nvPr/>
            </p:nvGrpSpPr>
            <p:grpSpPr>
              <a:xfrm>
                <a:off x="-797057" y="2820126"/>
                <a:ext cx="616349" cy="495043"/>
                <a:chOff x="-994778" y="3522934"/>
                <a:chExt cx="616349" cy="495043"/>
              </a:xfrm>
            </p:grpSpPr>
            <p:sp>
              <p:nvSpPr>
                <p:cNvPr id="1341" name="Rounded Rectangle 1340"/>
                <p:cNvSpPr/>
                <p:nvPr/>
              </p:nvSpPr>
              <p:spPr>
                <a:xfrm>
                  <a:off x="-994778" y="3522934"/>
                  <a:ext cx="616349" cy="495043"/>
                </a:xfrm>
                <a:prstGeom prst="roundRect">
                  <a:avLst>
                    <a:gd name="adj" fmla="val 44173"/>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pic>
              <p:nvPicPr>
                <p:cNvPr id="1342" name="Picture 1341"/>
                <p:cNvPicPr>
                  <a:picLocks noChangeAspect="1"/>
                </p:cNvPicPr>
                <p:nvPr/>
              </p:nvPicPr>
              <p:blipFill rotWithShape="1">
                <a:blip r:embed="rId39" cstate="email">
                  <a:extLst>
                    <a:ext uri="{28A0092B-C50C-407E-A947-70E740481C1C}">
                      <a14:useLocalDpi xmlns:a14="http://schemas.microsoft.com/office/drawing/2010/main"/>
                    </a:ext>
                  </a:extLst>
                </a:blip>
                <a:srcRect r="83295"/>
                <a:stretch/>
              </p:blipFill>
              <p:spPr>
                <a:xfrm>
                  <a:off x="-717137" y="3720624"/>
                  <a:ext cx="194013" cy="169166"/>
                </a:xfrm>
                <a:prstGeom prst="rect">
                  <a:avLst/>
                </a:prstGeom>
              </p:spPr>
            </p:pic>
            <p:sp>
              <p:nvSpPr>
                <p:cNvPr id="1343" name="Freeform 6"/>
                <p:cNvSpPr>
                  <a:spLocks noEditPoints="1"/>
                </p:cNvSpPr>
                <p:nvPr/>
              </p:nvSpPr>
              <p:spPr bwMode="auto">
                <a:xfrm>
                  <a:off x="-878391" y="3733534"/>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pic>
            <p:nvPicPr>
              <p:cNvPr id="1340" name="Picture 1339"/>
              <p:cNvPicPr>
                <a:picLocks noChangeAspect="1"/>
              </p:cNvPicPr>
              <p:nvPr/>
            </p:nvPicPr>
            <p:blipFill rotWithShape="1">
              <a:blip r:embed="rId42"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643942" y="2915144"/>
                <a:ext cx="216369" cy="164753"/>
              </a:xfrm>
              <a:prstGeom prst="rect">
                <a:avLst/>
              </a:prstGeom>
            </p:spPr>
          </p:pic>
        </p:grpSp>
      </p:grpSp>
      <p:cxnSp>
        <p:nvCxnSpPr>
          <p:cNvPr id="1368" name="Elbow Connector 1367"/>
          <p:cNvCxnSpPr>
            <a:stCxn id="694" idx="0"/>
            <a:endCxn id="798" idx="2"/>
          </p:cNvCxnSpPr>
          <p:nvPr/>
        </p:nvCxnSpPr>
        <p:spPr>
          <a:xfrm rot="16200000" flipH="1">
            <a:off x="4629941" y="3201015"/>
            <a:ext cx="2399994" cy="944986"/>
          </a:xfrm>
          <a:prstGeom prst="bentConnector5">
            <a:avLst>
              <a:gd name="adj1" fmla="val 6218"/>
              <a:gd name="adj2" fmla="val 4921"/>
              <a:gd name="adj3" fmla="val 103440"/>
            </a:avLst>
          </a:prstGeom>
          <a:ln w="38100">
            <a:solidFill>
              <a:srgbClr val="005695"/>
            </a:solidFill>
          </a:ln>
        </p:spPr>
        <p:style>
          <a:lnRef idx="1">
            <a:schemeClr val="accent1"/>
          </a:lnRef>
          <a:fillRef idx="0">
            <a:schemeClr val="accent1"/>
          </a:fillRef>
          <a:effectRef idx="0">
            <a:schemeClr val="accent1"/>
          </a:effectRef>
          <a:fontRef idx="minor">
            <a:schemeClr val="tx1"/>
          </a:fontRef>
        </p:style>
      </p:cxnSp>
      <p:cxnSp>
        <p:nvCxnSpPr>
          <p:cNvPr id="1383" name="Straight Connector 1382"/>
          <p:cNvCxnSpPr/>
          <p:nvPr/>
        </p:nvCxnSpPr>
        <p:spPr>
          <a:xfrm>
            <a:off x="4453540" y="2534053"/>
            <a:ext cx="800420" cy="2380"/>
          </a:xfrm>
          <a:prstGeom prst="line">
            <a:avLst/>
          </a:prstGeom>
          <a:ln w="38100">
            <a:solidFill>
              <a:srgbClr val="005695"/>
            </a:solidFill>
          </a:ln>
        </p:spPr>
        <p:style>
          <a:lnRef idx="1">
            <a:schemeClr val="accent1"/>
          </a:lnRef>
          <a:fillRef idx="0">
            <a:schemeClr val="accent1"/>
          </a:fillRef>
          <a:effectRef idx="0">
            <a:schemeClr val="accent1"/>
          </a:effectRef>
          <a:fontRef idx="minor">
            <a:schemeClr val="tx1"/>
          </a:fontRef>
        </p:style>
      </p:cxnSp>
      <p:grpSp>
        <p:nvGrpSpPr>
          <p:cNvPr id="283" name="Group 282"/>
          <p:cNvGrpSpPr/>
          <p:nvPr/>
        </p:nvGrpSpPr>
        <p:grpSpPr>
          <a:xfrm>
            <a:off x="5200836" y="2456000"/>
            <a:ext cx="704959" cy="304226"/>
            <a:chOff x="4809925" y="2482616"/>
            <a:chExt cx="704959" cy="304226"/>
          </a:xfrm>
        </p:grpSpPr>
        <p:sp>
          <p:nvSpPr>
            <p:cNvPr id="693" name="Rectangle 692">
              <a:hlinkClick r:id="rId43" tooltip="Azure ExpressRoute lets you create private connections between Azure datacenters and infrastructure on your premises or in a colocation environment. ExpressRoute connections don't go over the public Internet. "/>
            </p:cNvPr>
            <p:cNvSpPr/>
            <p:nvPr/>
          </p:nvSpPr>
          <p:spPr bwMode="auto">
            <a:xfrm>
              <a:off x="4809925" y="2482616"/>
              <a:ext cx="704959" cy="304226"/>
            </a:xfrm>
            <a:prstGeom prst="rect">
              <a:avLst/>
            </a:prstGeom>
            <a:solidFill>
              <a:srgbClr val="005695"/>
            </a:solidFill>
            <a:ln w="6350" cap="flat" cmpd="sng" algn="ctr">
              <a:noFill/>
              <a:prstDash val="solid"/>
              <a:miter lim="800000"/>
              <a:headEnd type="none" w="med" len="med"/>
              <a:tailEnd type="none" w="med" len="med"/>
            </a:ln>
            <a:effectLst/>
          </p:spPr>
          <p:txBody>
            <a:bodyPr lIns="304705" rIns="0" bIns="140572"/>
            <a:lstStyle/>
            <a:p>
              <a:pPr marL="0" marR="0" lvl="0" indent="0" algn="l" defTabSz="895740" rtl="0" eaLnBrk="1" fontAlgn="auto"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895740" rtl="0" eaLnBrk="1" fontAlgn="auto"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694" name="Picture 227"/>
            <p:cNvPicPr>
              <a:picLocks noChangeAspect="1"/>
            </p:cNvPicPr>
            <p:nvPr/>
          </p:nvPicPr>
          <p:blipFill>
            <a:blip r:embed="rId44">
              <a:biLevel thresh="25000"/>
              <a:extLst>
                <a:ext uri="{28A0092B-C50C-407E-A947-70E740481C1C}">
                  <a14:useLocalDpi xmlns:a14="http://schemas.microsoft.com/office/drawing/2010/main" val="0"/>
                </a:ext>
              </a:extLst>
            </a:blip>
            <a:srcRect/>
            <a:stretch>
              <a:fillRect/>
            </a:stretch>
          </p:blipFill>
          <p:spPr bwMode="auto">
            <a:xfrm>
              <a:off x="4842841" y="2500127"/>
              <a:ext cx="247386" cy="245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9" name="Group 278"/>
          <p:cNvGrpSpPr/>
          <p:nvPr/>
        </p:nvGrpSpPr>
        <p:grpSpPr>
          <a:xfrm>
            <a:off x="6989226" y="2713213"/>
            <a:ext cx="232847" cy="202294"/>
            <a:chOff x="6986128" y="3058963"/>
            <a:chExt cx="232847" cy="202294"/>
          </a:xfrm>
        </p:grpSpPr>
        <p:sp>
          <p:nvSpPr>
            <p:cNvPr id="278" name="Rectangle 277"/>
            <p:cNvSpPr/>
            <p:nvPr/>
          </p:nvSpPr>
          <p:spPr>
            <a:xfrm>
              <a:off x="6990729" y="3070392"/>
              <a:ext cx="223646" cy="190865"/>
            </a:xfrm>
            <a:prstGeom prst="rect">
              <a:avLst/>
            </a:prstGeom>
            <a:solidFill>
              <a:srgbClr val="DEEB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52" name="Picture 551"/>
            <p:cNvPicPr>
              <a:picLocks noChangeAspect="1"/>
            </p:cNvPicPr>
            <p:nvPr/>
          </p:nvPicPr>
          <p:blipFill>
            <a:blip r:embed="rId25"/>
            <a:stretch>
              <a:fillRect/>
            </a:stretch>
          </p:blipFill>
          <p:spPr>
            <a:xfrm>
              <a:off x="6986128" y="3058963"/>
              <a:ext cx="232847" cy="200871"/>
            </a:xfrm>
            <a:prstGeom prst="rect">
              <a:avLst/>
            </a:prstGeom>
          </p:spPr>
        </p:pic>
      </p:grpSp>
      <p:pic>
        <p:nvPicPr>
          <p:cNvPr id="525" name="Picture 524"/>
          <p:cNvPicPr>
            <a:picLocks noChangeAspect="1"/>
          </p:cNvPicPr>
          <p:nvPr/>
        </p:nvPicPr>
        <p:blipFill>
          <a:blip r:embed="rId25"/>
          <a:stretch>
            <a:fillRect/>
          </a:stretch>
        </p:blipFill>
        <p:spPr>
          <a:xfrm>
            <a:off x="6983616" y="2334423"/>
            <a:ext cx="232847" cy="200871"/>
          </a:xfrm>
          <a:prstGeom prst="rect">
            <a:avLst/>
          </a:prstGeom>
        </p:spPr>
      </p:pic>
      <p:sp>
        <p:nvSpPr>
          <p:cNvPr id="1428" name="TextBox 1427"/>
          <p:cNvSpPr txBox="1"/>
          <p:nvPr/>
        </p:nvSpPr>
        <p:spPr>
          <a:xfrm>
            <a:off x="4064988" y="3330159"/>
            <a:ext cx="389850" cy="230832"/>
          </a:xfrm>
          <a:prstGeom prst="rect">
            <a:avLst/>
          </a:prstGeom>
          <a:solidFill>
            <a:schemeClr val="bg1"/>
          </a:solidFill>
          <a:effectLst>
            <a:softEdge rad="88900"/>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prstClr val="black"/>
                </a:solidFill>
                <a:effectLst/>
                <a:uLnTx/>
                <a:uFillTx/>
                <a:latin typeface="Calibri" panose="020F0502020204030204"/>
                <a:ea typeface="+mn-ea"/>
                <a:cs typeface="+mn-cs"/>
              </a:rPr>
              <a:t>VPN</a:t>
            </a:r>
          </a:p>
        </p:txBody>
      </p:sp>
      <p:sp>
        <p:nvSpPr>
          <p:cNvPr id="1441" name="TextBox 1440"/>
          <p:cNvSpPr txBox="1"/>
          <p:nvPr/>
        </p:nvSpPr>
        <p:spPr>
          <a:xfrm>
            <a:off x="4060938" y="4843180"/>
            <a:ext cx="389850" cy="230832"/>
          </a:xfrm>
          <a:prstGeom prst="rect">
            <a:avLst/>
          </a:prstGeom>
          <a:solidFill>
            <a:schemeClr val="bg1"/>
          </a:solidFill>
          <a:effectLst>
            <a:softEdge rad="88900"/>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prstClr val="black"/>
                </a:solidFill>
                <a:effectLst/>
                <a:uLnTx/>
                <a:uFillTx/>
                <a:latin typeface="Calibri" panose="020F0502020204030204"/>
                <a:ea typeface="+mn-ea"/>
                <a:cs typeface="+mn-cs"/>
              </a:rPr>
              <a:t>VPN</a:t>
            </a:r>
          </a:p>
        </p:txBody>
      </p:sp>
      <p:cxnSp>
        <p:nvCxnSpPr>
          <p:cNvPr id="1447" name="Elbow Connector 1446"/>
          <p:cNvCxnSpPr>
            <a:stCxn id="928" idx="2"/>
            <a:endCxn id="737" idx="1"/>
          </p:cNvCxnSpPr>
          <p:nvPr/>
        </p:nvCxnSpPr>
        <p:spPr>
          <a:xfrm rot="16200000" flipH="1">
            <a:off x="1633067" y="4682319"/>
            <a:ext cx="387280" cy="175662"/>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450" name="Elbow Connector 1449"/>
          <p:cNvCxnSpPr>
            <a:stCxn id="680" idx="1"/>
            <a:endCxn id="930" idx="1"/>
          </p:cNvCxnSpPr>
          <p:nvPr/>
        </p:nvCxnSpPr>
        <p:spPr>
          <a:xfrm rot="10800000" flipH="1">
            <a:off x="1206199" y="4347113"/>
            <a:ext cx="368072" cy="854022"/>
          </a:xfrm>
          <a:prstGeom prst="bentConnector3">
            <a:avLst>
              <a:gd name="adj1" fmla="val -62107"/>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455" name="Rectangle 1454"/>
          <p:cNvSpPr/>
          <p:nvPr/>
        </p:nvSpPr>
        <p:spPr>
          <a:xfrm>
            <a:off x="559848" y="4304123"/>
            <a:ext cx="412080" cy="215444"/>
          </a:xfrm>
          <a:prstGeom prst="rect">
            <a:avLst/>
          </a:prstGeom>
          <a:solidFill>
            <a:srgbClr val="EAEAEA"/>
          </a:solidFill>
          <a:effectLst>
            <a:softEdge rad="63500"/>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55CA4"/>
                </a:solidFill>
                <a:effectLst/>
                <a:uLnTx/>
                <a:uFillTx/>
                <a:latin typeface="Calibri" panose="020F0502020204030204"/>
                <a:ea typeface="+mn-ea"/>
                <a:cs typeface="+mn-cs"/>
              </a:rPr>
              <a:t>VMs</a:t>
            </a:r>
          </a:p>
        </p:txBody>
      </p:sp>
      <p:sp>
        <p:nvSpPr>
          <p:cNvPr id="1456" name="Rectangle 1455"/>
          <p:cNvSpPr/>
          <p:nvPr/>
        </p:nvSpPr>
        <p:spPr>
          <a:xfrm>
            <a:off x="1079769" y="4306167"/>
            <a:ext cx="412080" cy="215444"/>
          </a:xfrm>
          <a:prstGeom prst="rect">
            <a:avLst/>
          </a:prstGeom>
          <a:solidFill>
            <a:srgbClr val="EAEAEA"/>
          </a:solidFill>
          <a:effectLst>
            <a:softEdge rad="63500"/>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55CA4"/>
                </a:solidFill>
                <a:effectLst/>
                <a:uLnTx/>
                <a:uFillTx/>
                <a:latin typeface="Calibri" panose="020F0502020204030204"/>
                <a:ea typeface="+mn-ea"/>
                <a:cs typeface="+mn-cs"/>
              </a:rPr>
              <a:t>VMs</a:t>
            </a:r>
          </a:p>
        </p:txBody>
      </p:sp>
      <p:sp>
        <p:nvSpPr>
          <p:cNvPr id="1472" name="Oval 1471"/>
          <p:cNvSpPr/>
          <p:nvPr/>
        </p:nvSpPr>
        <p:spPr>
          <a:xfrm>
            <a:off x="5772278" y="3163372"/>
            <a:ext cx="100102" cy="103823"/>
          </a:xfrm>
          <a:prstGeom prst="ellips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1511" name="Group 1510"/>
          <p:cNvGrpSpPr/>
          <p:nvPr/>
        </p:nvGrpSpPr>
        <p:grpSpPr>
          <a:xfrm>
            <a:off x="9328574" y="5465200"/>
            <a:ext cx="1036953" cy="360853"/>
            <a:chOff x="10665428" y="4458796"/>
            <a:chExt cx="1035165" cy="360853"/>
          </a:xfrm>
        </p:grpSpPr>
        <p:sp>
          <p:nvSpPr>
            <p:cNvPr id="1507" name="Rectangle 1506">
              <a:hlinkClick r:id="rId45" tooltip="Active Directory Certificate Services (AD CS) is an Identity and Access Control security technology that provides a Certificate Authority (CA) and related Public Key Infrastructure (PKI) services."/>
            </p:cNvPr>
            <p:cNvSpPr/>
            <p:nvPr/>
          </p:nvSpPr>
          <p:spPr>
            <a:xfrm>
              <a:off x="10665428" y="4458796"/>
              <a:ext cx="1035165" cy="360853"/>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Certification Authority (PKI)</a:t>
              </a:r>
            </a:p>
          </p:txBody>
        </p:sp>
        <p:pic>
          <p:nvPicPr>
            <p:cNvPr id="1510" name="Picture 1509"/>
            <p:cNvPicPr>
              <a:picLocks noChangeAspect="1"/>
            </p:cNvPicPr>
            <p:nvPr/>
          </p:nvPicPr>
          <p:blipFill rotWithShape="1">
            <a:blip r:embed="rId39" cstate="email">
              <a:extLst>
                <a:ext uri="{28A0092B-C50C-407E-A947-70E740481C1C}">
                  <a14:useLocalDpi xmlns:a14="http://schemas.microsoft.com/office/drawing/2010/main"/>
                </a:ext>
              </a:extLst>
            </a:blip>
            <a:srcRect r="83295"/>
            <a:stretch/>
          </p:blipFill>
          <p:spPr>
            <a:xfrm>
              <a:off x="10743932" y="4513724"/>
              <a:ext cx="143930" cy="125498"/>
            </a:xfrm>
            <a:prstGeom prst="rect">
              <a:avLst/>
            </a:prstGeom>
          </p:spPr>
        </p:pic>
      </p:grpSp>
      <p:sp>
        <p:nvSpPr>
          <p:cNvPr id="1520" name="Rectangle 1519"/>
          <p:cNvSpPr/>
          <p:nvPr/>
        </p:nvSpPr>
        <p:spPr>
          <a:xfrm>
            <a:off x="49064" y="566181"/>
            <a:ext cx="4881381" cy="1543845"/>
          </a:xfrm>
          <a:prstGeom prst="rect">
            <a:avLst/>
          </a:prstGeom>
          <a:solidFill>
            <a:srgbClr val="000000">
              <a:alpha val="74902"/>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50000"/>
              </a:lnSpc>
              <a:spcBef>
                <a:spcPts val="1800"/>
              </a:spcBef>
              <a:spcAft>
                <a:spcPts val="0"/>
              </a:spcAft>
              <a:buClrTx/>
              <a:buSzTx/>
              <a:buFontTx/>
              <a:buNone/>
              <a:tabLst/>
              <a:defRPr/>
            </a:pPr>
            <a:endParaRPr kumimoji="0" lang="en-US" sz="1100" b="1" i="0" u="none" strike="noStrike" kern="1200" cap="none" spc="0" normalizeH="0" baseline="0" noProof="0" dirty="0">
              <a:ln>
                <a:noFill/>
              </a:ln>
              <a:solidFill>
                <a:prstClr val="white"/>
              </a:solidFill>
              <a:effectLst/>
              <a:uLnTx/>
              <a:uFillTx/>
              <a:latin typeface="Segoe"/>
              <a:ea typeface="+mn-ea"/>
              <a:cs typeface="+mn-cs"/>
            </a:endParaRPr>
          </a:p>
        </p:txBody>
      </p:sp>
      <p:sp>
        <p:nvSpPr>
          <p:cNvPr id="1521" name="Rectangle 1520"/>
          <p:cNvSpPr/>
          <p:nvPr/>
        </p:nvSpPr>
        <p:spPr>
          <a:xfrm>
            <a:off x="2773484" y="675082"/>
            <a:ext cx="1966791" cy="43197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lumMod val="75000"/>
                    <a:lumOff val="25000"/>
                  </a:prstClr>
                </a:solidFill>
                <a:effectLst/>
                <a:uLnTx/>
                <a:uFillTx/>
                <a:latin typeface="Segoe"/>
                <a:ea typeface="+mn-ea"/>
                <a:cs typeface="+mn-cs"/>
              </a:rPr>
              <a:t>Incident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lumMod val="75000"/>
                    <a:lumOff val="25000"/>
                  </a:prstClr>
                </a:solidFill>
                <a:effectLst/>
                <a:uLnTx/>
                <a:uFillTx/>
                <a:latin typeface="Segoe"/>
                <a:ea typeface="+mn-ea"/>
                <a:cs typeface="+mn-cs"/>
              </a:rPr>
              <a:t>Response</a:t>
            </a:r>
          </a:p>
        </p:txBody>
      </p:sp>
      <p:sp>
        <p:nvSpPr>
          <p:cNvPr id="1522" name="Rectangle 1521"/>
          <p:cNvSpPr/>
          <p:nvPr/>
        </p:nvSpPr>
        <p:spPr>
          <a:xfrm>
            <a:off x="208456" y="696933"/>
            <a:ext cx="970104" cy="30374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lumMod val="75000"/>
                    <a:lumOff val="25000"/>
                  </a:prstClr>
                </a:solidFill>
                <a:effectLst/>
                <a:uLnTx/>
                <a:uFillTx/>
                <a:latin typeface="Segoe"/>
                <a:ea typeface="+mn-ea"/>
                <a:cs typeface="+mn-cs"/>
              </a:rPr>
              <a:t>Vulnerability Management</a:t>
            </a:r>
          </a:p>
        </p:txBody>
      </p:sp>
      <p:sp>
        <p:nvSpPr>
          <p:cNvPr id="1523" name="Rectangle 1522"/>
          <p:cNvSpPr/>
          <p:nvPr/>
        </p:nvSpPr>
        <p:spPr>
          <a:xfrm>
            <a:off x="198635" y="1060438"/>
            <a:ext cx="2528335" cy="917905"/>
          </a:xfrm>
          <a:prstGeom prst="rect">
            <a:avLst/>
          </a:prstGeom>
          <a:solidFill>
            <a:srgbClr val="9DC3E6"/>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524" name="Rectangle 1523"/>
          <p:cNvSpPr/>
          <p:nvPr/>
        </p:nvSpPr>
        <p:spPr>
          <a:xfrm>
            <a:off x="2793219" y="1153932"/>
            <a:ext cx="1962309" cy="824411"/>
          </a:xfrm>
          <a:prstGeom prst="rect">
            <a:avLst/>
          </a:prstGeom>
          <a:solidFill>
            <a:srgbClr val="9DC3E6"/>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grpSp>
        <p:nvGrpSpPr>
          <p:cNvPr id="1525" name="Group 1524"/>
          <p:cNvGrpSpPr/>
          <p:nvPr/>
        </p:nvGrpSpPr>
        <p:grpSpPr>
          <a:xfrm>
            <a:off x="3663866" y="1330227"/>
            <a:ext cx="1022823" cy="578776"/>
            <a:chOff x="3201044" y="4228549"/>
            <a:chExt cx="1026054" cy="663759"/>
          </a:xfrm>
        </p:grpSpPr>
        <p:sp>
          <p:nvSpPr>
            <p:cNvPr id="1575" name="Rectangle 1574">
              <a:hlinkClick r:id="rId46" tooltip="A managed threat detection service which provides enterprises with state-of-the art cyber-attack detection capabilities leveraging the latest Microsoft cyberdefense technologies as well as security telemetry to help identify and mitigate potential threats."/>
            </p:cNvPr>
            <p:cNvSpPr/>
            <p:nvPr/>
          </p:nvSpPr>
          <p:spPr>
            <a:xfrm>
              <a:off x="3201044" y="4228549"/>
              <a:ext cx="1026054" cy="6637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Enterprise Threat Detection</a:t>
              </a:r>
            </a:p>
          </p:txBody>
        </p:sp>
        <p:pic>
          <p:nvPicPr>
            <p:cNvPr id="1576" name="Picture 1575"/>
            <p:cNvPicPr>
              <a:picLocks noChangeAspect="1"/>
            </p:cNvPicPr>
            <p:nvPr/>
          </p:nvPicPr>
          <p:blipFill rotWithShape="1">
            <a:blip r:embed="rId47" cstate="email">
              <a:extLst>
                <a:ext uri="{28A0092B-C50C-407E-A947-70E740481C1C}">
                  <a14:useLocalDpi xmlns:a14="http://schemas.microsoft.com/office/drawing/2010/main" val="0"/>
                </a:ext>
              </a:extLst>
            </a:blip>
            <a:srcRect/>
            <a:stretch/>
          </p:blipFill>
          <p:spPr bwMode="invGray">
            <a:xfrm>
              <a:off x="3258214" y="4500609"/>
              <a:ext cx="127009" cy="132718"/>
            </a:xfrm>
            <a:prstGeom prst="rect">
              <a:avLst/>
            </a:prstGeom>
          </p:spPr>
        </p:pic>
      </p:grpSp>
      <p:sp>
        <p:nvSpPr>
          <p:cNvPr id="1526" name="Rectangle 1525"/>
          <p:cNvSpPr/>
          <p:nvPr/>
        </p:nvSpPr>
        <p:spPr>
          <a:xfrm>
            <a:off x="2856919" y="1334428"/>
            <a:ext cx="716331" cy="34224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grpSp>
        <p:nvGrpSpPr>
          <p:cNvPr id="1528" name="Group 1527"/>
          <p:cNvGrpSpPr/>
          <p:nvPr/>
        </p:nvGrpSpPr>
        <p:grpSpPr>
          <a:xfrm>
            <a:off x="1031126" y="1520712"/>
            <a:ext cx="816284" cy="181313"/>
            <a:chOff x="1090584" y="3800629"/>
            <a:chExt cx="816284" cy="181313"/>
          </a:xfrm>
        </p:grpSpPr>
        <p:sp>
          <p:nvSpPr>
            <p:cNvPr id="1568" name="Rectangle 1567"/>
            <p:cNvSpPr/>
            <p:nvPr/>
          </p:nvSpPr>
          <p:spPr>
            <a:xfrm>
              <a:off x="1090584" y="3800629"/>
              <a:ext cx="816284" cy="181313"/>
            </a:xfrm>
            <a:prstGeom prst="rect">
              <a:avLst/>
            </a:prstGeom>
            <a:solidFill>
              <a:schemeClr val="bg1"/>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430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Analytics</a:t>
              </a:r>
            </a:p>
          </p:txBody>
        </p:sp>
        <p:grpSp>
          <p:nvGrpSpPr>
            <p:cNvPr id="1569" name="Group 1568"/>
            <p:cNvGrpSpPr/>
            <p:nvPr/>
          </p:nvGrpSpPr>
          <p:grpSpPr bwMode="black">
            <a:xfrm>
              <a:off x="1128818" y="3848331"/>
              <a:ext cx="146479" cy="89200"/>
              <a:chOff x="10387012" y="4179358"/>
              <a:chExt cx="974726" cy="593725"/>
            </a:xfrm>
            <a:solidFill>
              <a:schemeClr val="tx1"/>
            </a:solidFill>
          </p:grpSpPr>
          <p:sp>
            <p:nvSpPr>
              <p:cNvPr id="1570"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r"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71"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r"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72"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r"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73"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r"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74"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r"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1530" name="Group 1529"/>
          <p:cNvGrpSpPr/>
          <p:nvPr/>
        </p:nvGrpSpPr>
        <p:grpSpPr>
          <a:xfrm>
            <a:off x="256896" y="1293292"/>
            <a:ext cx="723536" cy="633969"/>
            <a:chOff x="2554677" y="3678404"/>
            <a:chExt cx="695091" cy="633969"/>
          </a:xfrm>
        </p:grpSpPr>
        <p:sp>
          <p:nvSpPr>
            <p:cNvPr id="1554" name="Rectangle 1553"/>
            <p:cNvSpPr/>
            <p:nvPr/>
          </p:nvSpPr>
          <p:spPr>
            <a:xfrm>
              <a:off x="2554677" y="3678404"/>
              <a:ext cx="695091" cy="633969"/>
            </a:xfrm>
            <a:prstGeom prst="rect">
              <a:avLst/>
            </a:prstGeom>
            <a:solidFill>
              <a:schemeClr val="bg1"/>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Managed Security Provider</a:t>
              </a:r>
            </a:p>
          </p:txBody>
        </p:sp>
        <p:grpSp>
          <p:nvGrpSpPr>
            <p:cNvPr id="1555" name="Group 1554"/>
            <p:cNvGrpSpPr/>
            <p:nvPr/>
          </p:nvGrpSpPr>
          <p:grpSpPr bwMode="black">
            <a:xfrm>
              <a:off x="2583968" y="3949237"/>
              <a:ext cx="146479" cy="89200"/>
              <a:chOff x="10387012" y="4179358"/>
              <a:chExt cx="974726" cy="593725"/>
            </a:xfrm>
            <a:solidFill>
              <a:schemeClr val="tx1"/>
            </a:solidFill>
          </p:grpSpPr>
          <p:sp>
            <p:nvSpPr>
              <p:cNvPr id="1556"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57"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58"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59"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60"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1531" name="Group 1530"/>
          <p:cNvGrpSpPr/>
          <p:nvPr/>
        </p:nvGrpSpPr>
        <p:grpSpPr>
          <a:xfrm>
            <a:off x="2057032" y="1534176"/>
            <a:ext cx="606345" cy="388985"/>
            <a:chOff x="1993079" y="3809163"/>
            <a:chExt cx="606345" cy="388985"/>
          </a:xfrm>
        </p:grpSpPr>
        <p:pic>
          <p:nvPicPr>
            <p:cNvPr id="1551" name="Picture 1550"/>
            <p:cNvPicPr>
              <a:picLocks noChangeAspect="1"/>
            </p:cNvPicPr>
            <p:nvPr/>
          </p:nvPicPr>
          <p:blipFill rotWithShape="1">
            <a:blip r:embed="rId47" cstate="email">
              <a:extLst>
                <a:ext uri="{28A0092B-C50C-407E-A947-70E740481C1C}">
                  <a14:useLocalDpi xmlns:a14="http://schemas.microsoft.com/office/drawing/2010/main" val="0"/>
                </a:ext>
              </a:extLst>
            </a:blip>
            <a:srcRect/>
            <a:stretch/>
          </p:blipFill>
          <p:spPr bwMode="invGray">
            <a:xfrm>
              <a:off x="2029105" y="3851804"/>
              <a:ext cx="126609" cy="104050"/>
            </a:xfrm>
            <a:prstGeom prst="rect">
              <a:avLst/>
            </a:prstGeom>
          </p:spPr>
        </p:pic>
        <p:sp>
          <p:nvSpPr>
            <p:cNvPr id="1552" name="Rectangle 1551">
              <a:hlinkClick r:id="rId48" tooltip="Security &amp; Compliance within Operations Management Suite enables IT operations and security teams to more quickly and easily understand the overall security posture as well as detect and investigate security threats to their environment. "/>
            </p:cNvPr>
            <p:cNvSpPr/>
            <p:nvPr/>
          </p:nvSpPr>
          <p:spPr>
            <a:xfrm>
              <a:off x="1993079" y="3809163"/>
              <a:ext cx="606345" cy="38898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OMS</a:t>
              </a:r>
            </a:p>
          </p:txBody>
        </p:sp>
        <p:pic>
          <p:nvPicPr>
            <p:cNvPr id="1553" name="Picture 1552"/>
            <p:cNvPicPr>
              <a:picLocks noChangeAspect="1"/>
            </p:cNvPicPr>
            <p:nvPr/>
          </p:nvPicPr>
          <p:blipFill rotWithShape="1">
            <a:blip r:embed="rId47" cstate="email">
              <a:extLst>
                <a:ext uri="{28A0092B-C50C-407E-A947-70E740481C1C}">
                  <a14:useLocalDpi xmlns:a14="http://schemas.microsoft.com/office/drawing/2010/main" val="0"/>
                </a:ext>
              </a:extLst>
            </a:blip>
            <a:srcRect/>
            <a:stretch/>
          </p:blipFill>
          <p:spPr bwMode="invGray">
            <a:xfrm>
              <a:off x="2029105" y="3942413"/>
              <a:ext cx="126609" cy="115726"/>
            </a:xfrm>
            <a:prstGeom prst="rect">
              <a:avLst/>
            </a:prstGeom>
          </p:spPr>
        </p:pic>
      </p:grpSp>
      <p:grpSp>
        <p:nvGrpSpPr>
          <p:cNvPr id="1532" name="Group 1531"/>
          <p:cNvGrpSpPr/>
          <p:nvPr/>
        </p:nvGrpSpPr>
        <p:grpSpPr>
          <a:xfrm>
            <a:off x="2058587" y="1281262"/>
            <a:ext cx="604790" cy="205684"/>
            <a:chOff x="1983742" y="3558210"/>
            <a:chExt cx="604790" cy="205684"/>
          </a:xfrm>
        </p:grpSpPr>
        <p:sp>
          <p:nvSpPr>
            <p:cNvPr id="1549" name="Rectangle 1548">
              <a:hlinkClick r:id="rId49" tooltip="Microsoft Advanced Threat Analytics (ATA) helps you identify threats using behavioral analysis (UEBA) and provides an actionable report on an attack timeline"/>
            </p:cNvPr>
            <p:cNvSpPr/>
            <p:nvPr/>
          </p:nvSpPr>
          <p:spPr>
            <a:xfrm>
              <a:off x="1983742" y="3558210"/>
              <a:ext cx="604790" cy="20568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ATA</a:t>
              </a:r>
            </a:p>
          </p:txBody>
        </p:sp>
        <p:pic>
          <p:nvPicPr>
            <p:cNvPr id="1550" name="Picture 1549"/>
            <p:cNvPicPr>
              <a:picLocks noChangeAspect="1"/>
            </p:cNvPicPr>
            <p:nvPr/>
          </p:nvPicPr>
          <p:blipFill rotWithShape="1">
            <a:blip r:embed="rId47" cstate="email">
              <a:extLst>
                <a:ext uri="{28A0092B-C50C-407E-A947-70E740481C1C}">
                  <a14:useLocalDpi xmlns:a14="http://schemas.microsoft.com/office/drawing/2010/main" val="0"/>
                </a:ext>
              </a:extLst>
            </a:blip>
            <a:srcRect/>
            <a:stretch/>
          </p:blipFill>
          <p:spPr bwMode="invGray">
            <a:xfrm>
              <a:off x="2029105" y="3602251"/>
              <a:ext cx="126609" cy="115726"/>
            </a:xfrm>
            <a:prstGeom prst="rect">
              <a:avLst/>
            </a:prstGeom>
          </p:spPr>
        </p:pic>
      </p:grpSp>
      <p:grpSp>
        <p:nvGrpSpPr>
          <p:cNvPr id="1533" name="Group 1532"/>
          <p:cNvGrpSpPr/>
          <p:nvPr/>
        </p:nvGrpSpPr>
        <p:grpSpPr>
          <a:xfrm>
            <a:off x="1030423" y="1751221"/>
            <a:ext cx="819956" cy="167010"/>
            <a:chOff x="1089881" y="4031138"/>
            <a:chExt cx="819956" cy="167010"/>
          </a:xfrm>
        </p:grpSpPr>
        <p:sp>
          <p:nvSpPr>
            <p:cNvPr id="1542" name="Rectangle 1541"/>
            <p:cNvSpPr/>
            <p:nvPr/>
          </p:nvSpPr>
          <p:spPr>
            <a:xfrm>
              <a:off x="1089881" y="4031138"/>
              <a:ext cx="819956" cy="167010"/>
            </a:xfrm>
            <a:prstGeom prst="rect">
              <a:avLst/>
            </a:prstGeom>
            <a:solidFill>
              <a:schemeClr val="bg1"/>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430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SIEM</a:t>
              </a:r>
            </a:p>
          </p:txBody>
        </p:sp>
        <p:grpSp>
          <p:nvGrpSpPr>
            <p:cNvPr id="1543" name="Group 1542"/>
            <p:cNvGrpSpPr/>
            <p:nvPr/>
          </p:nvGrpSpPr>
          <p:grpSpPr bwMode="black">
            <a:xfrm>
              <a:off x="1131492" y="4071418"/>
              <a:ext cx="146479" cy="89200"/>
              <a:chOff x="10387012" y="4179358"/>
              <a:chExt cx="974726" cy="593725"/>
            </a:xfrm>
            <a:solidFill>
              <a:schemeClr val="tx1"/>
            </a:solidFill>
          </p:grpSpPr>
          <p:sp>
            <p:nvSpPr>
              <p:cNvPr id="1544"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r"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45"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r"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46"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r"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47"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r"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48"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r"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cxnSp>
        <p:nvCxnSpPr>
          <p:cNvPr id="1534" name="Straight Connector 1533"/>
          <p:cNvCxnSpPr>
            <a:stCxn id="1561" idx="3"/>
            <a:endCxn id="1549" idx="1"/>
          </p:cNvCxnSpPr>
          <p:nvPr/>
        </p:nvCxnSpPr>
        <p:spPr>
          <a:xfrm flipV="1">
            <a:off x="1847409" y="1384104"/>
            <a:ext cx="211178" cy="2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5" name="Elbow Connector 1534"/>
          <p:cNvCxnSpPr>
            <a:stCxn id="1568" idx="3"/>
            <a:endCxn id="1552" idx="1"/>
          </p:cNvCxnSpPr>
          <p:nvPr/>
        </p:nvCxnSpPr>
        <p:spPr>
          <a:xfrm>
            <a:off x="1847410" y="1611369"/>
            <a:ext cx="209622" cy="1173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6" name="Elbow Connector 1535"/>
          <p:cNvCxnSpPr>
            <a:stCxn id="1542" idx="3"/>
            <a:endCxn id="1552" idx="1"/>
          </p:cNvCxnSpPr>
          <p:nvPr/>
        </p:nvCxnSpPr>
        <p:spPr>
          <a:xfrm flipV="1">
            <a:off x="1850379" y="1728669"/>
            <a:ext cx="206653" cy="106057"/>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7" name="Elbow Connector 1536"/>
          <p:cNvCxnSpPr>
            <a:stCxn id="1554" idx="0"/>
            <a:endCxn id="1549" idx="1"/>
          </p:cNvCxnSpPr>
          <p:nvPr/>
        </p:nvCxnSpPr>
        <p:spPr>
          <a:xfrm rot="16200000" flipH="1">
            <a:off x="1293219" y="618737"/>
            <a:ext cx="90812" cy="1439923"/>
          </a:xfrm>
          <a:prstGeom prst="bentConnector4">
            <a:avLst>
              <a:gd name="adj1" fmla="val -60310"/>
              <a:gd name="adj2" fmla="val 9183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8" name="Elbow Connector 1537"/>
          <p:cNvCxnSpPr>
            <a:stCxn id="1549" idx="1"/>
            <a:endCxn id="1575" idx="0"/>
          </p:cNvCxnSpPr>
          <p:nvPr/>
        </p:nvCxnSpPr>
        <p:spPr>
          <a:xfrm rot="10800000" flipH="1">
            <a:off x="2058586" y="1330228"/>
            <a:ext cx="2116691" cy="53877"/>
          </a:xfrm>
          <a:prstGeom prst="bentConnector4">
            <a:avLst>
              <a:gd name="adj1" fmla="val -4781"/>
              <a:gd name="adj2" fmla="val 296958"/>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9" name="Elbow Connector 1538"/>
          <p:cNvCxnSpPr/>
          <p:nvPr/>
        </p:nvCxnSpPr>
        <p:spPr>
          <a:xfrm flipV="1">
            <a:off x="1836474" y="1328490"/>
            <a:ext cx="1340050" cy="53838"/>
          </a:xfrm>
          <a:prstGeom prst="bentConnector4">
            <a:avLst>
              <a:gd name="adj1" fmla="val 9426"/>
              <a:gd name="adj2" fmla="val 282291"/>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41" name="Rectangle 1540"/>
          <p:cNvSpPr/>
          <p:nvPr/>
        </p:nvSpPr>
        <p:spPr>
          <a:xfrm>
            <a:off x="1204935" y="621633"/>
            <a:ext cx="1523174" cy="43088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a:ea typeface="+mn-ea"/>
                <a:cs typeface="+mn-cs"/>
              </a:rPr>
              <a:t>Security Operations</a:t>
            </a:r>
            <a:br>
              <a:rPr kumimoji="0" lang="en-US" sz="1100" b="1" i="0" u="none" strike="noStrike" kern="1200" cap="none" spc="0" normalizeH="0" baseline="0" noProof="0" dirty="0">
                <a:ln>
                  <a:noFill/>
                </a:ln>
                <a:solidFill>
                  <a:prstClr val="white"/>
                </a:solidFill>
                <a:effectLst/>
                <a:uLnTx/>
                <a:uFillTx/>
                <a:latin typeface="Segoe"/>
                <a:ea typeface="+mn-ea"/>
                <a:cs typeface="+mn-cs"/>
              </a:rPr>
            </a:br>
            <a:r>
              <a:rPr kumimoji="0" lang="en-US" sz="1100" b="1" i="0" u="none" strike="noStrike" kern="1200" cap="none" spc="0" normalizeH="0" baseline="0" noProof="0" dirty="0">
                <a:ln>
                  <a:noFill/>
                </a:ln>
                <a:solidFill>
                  <a:prstClr val="white"/>
                </a:solidFill>
                <a:effectLst/>
                <a:uLnTx/>
                <a:uFillTx/>
                <a:latin typeface="Segoe"/>
                <a:ea typeface="+mn-ea"/>
                <a:cs typeface="+mn-cs"/>
              </a:rPr>
              <a:t>Center (SOC)</a:t>
            </a:r>
          </a:p>
        </p:txBody>
      </p:sp>
      <p:cxnSp>
        <p:nvCxnSpPr>
          <p:cNvPr id="1527" name="Straight Connector 1526"/>
          <p:cNvCxnSpPr/>
          <p:nvPr/>
        </p:nvCxnSpPr>
        <p:spPr>
          <a:xfrm flipH="1">
            <a:off x="1955743" y="1060439"/>
            <a:ext cx="1" cy="917904"/>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1540" name="Rectangle 1539"/>
          <p:cNvSpPr/>
          <p:nvPr/>
        </p:nvSpPr>
        <p:spPr>
          <a:xfrm>
            <a:off x="522558" y="1019621"/>
            <a:ext cx="1138453" cy="261610"/>
          </a:xfrm>
          <a:prstGeom prst="rect">
            <a:avLst/>
          </a:prstGeom>
          <a:noFill/>
          <a:effectLst>
            <a:softEdge rad="63500"/>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Logs &amp; Analytics</a:t>
            </a:r>
          </a:p>
        </p:txBody>
      </p:sp>
      <p:sp>
        <p:nvSpPr>
          <p:cNvPr id="1582" name="Rectangle 1581"/>
          <p:cNvSpPr/>
          <p:nvPr/>
        </p:nvSpPr>
        <p:spPr>
          <a:xfrm>
            <a:off x="3212754" y="1095429"/>
            <a:ext cx="1574470" cy="261610"/>
          </a:xfrm>
          <a:prstGeom prst="rect">
            <a:avLst/>
          </a:prstGeom>
          <a:solidFill>
            <a:srgbClr val="9DC3E6">
              <a:alpha val="94902"/>
            </a:srgbClr>
          </a:solidFill>
          <a:effectLst>
            <a:softEdge rad="76200"/>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Active Threat Detection</a:t>
            </a:r>
          </a:p>
        </p:txBody>
      </p:sp>
      <p:sp>
        <p:nvSpPr>
          <p:cNvPr id="1592" name="Rectangle 1591"/>
          <p:cNvSpPr/>
          <p:nvPr/>
        </p:nvSpPr>
        <p:spPr>
          <a:xfrm>
            <a:off x="2799472" y="1265648"/>
            <a:ext cx="799649" cy="430887"/>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Hunting Teams</a:t>
            </a:r>
          </a:p>
        </p:txBody>
      </p:sp>
      <p:grpSp>
        <p:nvGrpSpPr>
          <p:cNvPr id="1596" name="Group 1595"/>
          <p:cNvGrpSpPr/>
          <p:nvPr/>
        </p:nvGrpSpPr>
        <p:grpSpPr>
          <a:xfrm>
            <a:off x="3548295" y="706910"/>
            <a:ext cx="1133521" cy="360834"/>
            <a:chOff x="3669605" y="695512"/>
            <a:chExt cx="1133521" cy="360834"/>
          </a:xfrm>
        </p:grpSpPr>
        <p:sp>
          <p:nvSpPr>
            <p:cNvPr id="1588" name="Rectangle 1587">
              <a:hlinkClick r:id="rId50" tooltip="Microsoft helps customers respond and recover from cyberattacks using our deep expertise on attacks, adversaries, malware and Microsoft products. The service is effectively &quot;on retainer&quot; for customers with Premier Support."/>
            </p:cNvPr>
            <p:cNvSpPr/>
            <p:nvPr/>
          </p:nvSpPr>
          <p:spPr>
            <a:xfrm>
              <a:off x="3669605" y="695512"/>
              <a:ext cx="1133521" cy="36083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Investigation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and Recovery</a:t>
              </a:r>
            </a:p>
          </p:txBody>
        </p:sp>
        <p:pic>
          <p:nvPicPr>
            <p:cNvPr id="1595" name="Picture 1594"/>
            <p:cNvPicPr>
              <a:picLocks noChangeAspect="1"/>
            </p:cNvPicPr>
            <p:nvPr/>
          </p:nvPicPr>
          <p:blipFill rotWithShape="1">
            <a:blip r:embed="rId47" cstate="email">
              <a:extLst>
                <a:ext uri="{28A0092B-C50C-407E-A947-70E740481C1C}">
                  <a14:useLocalDpi xmlns:a14="http://schemas.microsoft.com/office/drawing/2010/main" val="0"/>
                </a:ext>
              </a:extLst>
            </a:blip>
            <a:srcRect/>
            <a:stretch/>
          </p:blipFill>
          <p:spPr bwMode="invGray">
            <a:xfrm>
              <a:off x="3744050" y="749809"/>
              <a:ext cx="126609" cy="115726"/>
            </a:xfrm>
            <a:prstGeom prst="rect">
              <a:avLst/>
            </a:prstGeom>
          </p:spPr>
        </p:pic>
      </p:grpSp>
      <p:sp>
        <p:nvSpPr>
          <p:cNvPr id="1598" name="Oval 1597"/>
          <p:cNvSpPr/>
          <p:nvPr/>
        </p:nvSpPr>
        <p:spPr>
          <a:xfrm>
            <a:off x="1923355" y="1906279"/>
            <a:ext cx="63500" cy="635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12" name="Elbow Connector 1611"/>
          <p:cNvCxnSpPr>
            <a:stCxn id="1598" idx="4"/>
            <a:endCxn id="393" idx="1"/>
          </p:cNvCxnSpPr>
          <p:nvPr/>
        </p:nvCxnSpPr>
        <p:spPr>
          <a:xfrm rot="5400000">
            <a:off x="-935095" y="3201341"/>
            <a:ext cx="4121762" cy="1658638"/>
          </a:xfrm>
          <a:prstGeom prst="bentConnector4">
            <a:avLst>
              <a:gd name="adj1" fmla="val 3056"/>
              <a:gd name="adj2" fmla="val 113782"/>
            </a:avLst>
          </a:prstGeom>
          <a:ln w="19050">
            <a:solidFill>
              <a:schemeClr val="tx1">
                <a:lumMod val="50000"/>
                <a:lumOff val="50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21" name="Rectangle 1620"/>
          <p:cNvSpPr/>
          <p:nvPr/>
        </p:nvSpPr>
        <p:spPr>
          <a:xfrm>
            <a:off x="-79229" y="5982218"/>
            <a:ext cx="377392" cy="215444"/>
          </a:xfrm>
          <a:prstGeom prst="rect">
            <a:avLst/>
          </a:prstGeom>
          <a:solidFill>
            <a:schemeClr val="bg1"/>
          </a:solidFill>
          <a:effectLst>
            <a:softEdge rad="63500"/>
          </a:effectLst>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55CA4"/>
                </a:solidFill>
                <a:effectLst/>
                <a:uLnTx/>
                <a:uFillTx/>
                <a:latin typeface="Calibri" panose="020F0502020204030204"/>
                <a:ea typeface="+mn-ea"/>
                <a:cs typeface="+mn-cs"/>
              </a:rPr>
              <a:t>WEF</a:t>
            </a:r>
          </a:p>
        </p:txBody>
      </p:sp>
      <p:sp>
        <p:nvSpPr>
          <p:cNvPr id="1628" name="Cross 1627"/>
          <p:cNvSpPr/>
          <p:nvPr/>
        </p:nvSpPr>
        <p:spPr>
          <a:xfrm>
            <a:off x="7442863" y="2416811"/>
            <a:ext cx="494336" cy="494336"/>
          </a:xfrm>
          <a:prstGeom prst="plus">
            <a:avLst/>
          </a:prstGeom>
          <a:solidFill>
            <a:schemeClr val="tx1">
              <a:lumMod val="50000"/>
              <a:lumOff val="50000"/>
            </a:schemeClr>
          </a:solidFill>
          <a:ln w="38100">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1"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8" name="Rectangle 1207">
            <a:hlinkClick r:id="rId51" tooltip="Integrate logs &amp; alerts with your existing SIEM capabilities or OMS Security Log Analytics"/>
          </p:cNvPr>
          <p:cNvSpPr/>
          <p:nvPr/>
        </p:nvSpPr>
        <p:spPr>
          <a:xfrm>
            <a:off x="7238663" y="2344353"/>
            <a:ext cx="906128" cy="470871"/>
          </a:xfrm>
          <a:prstGeom prst="rect">
            <a:avLst/>
          </a:prstGeom>
          <a:noFill/>
          <a:ln w="38100">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100" b="1" i="1" u="none" strike="noStrike" kern="1200" cap="none" spc="0" normalizeH="0" baseline="0" noProof="0" dirty="0">
                <a:ln>
                  <a:noFill/>
                </a:ln>
                <a:solidFill>
                  <a:prstClr val="black"/>
                </a:solidFill>
                <a:effectLst/>
                <a:uLnTx/>
                <a:uFillTx/>
                <a:latin typeface="Calibri" panose="020F0502020204030204"/>
                <a:ea typeface="+mn-ea"/>
                <a:cs typeface="+mn-cs"/>
              </a:rPr>
              <a:t>SIEM Integration </a:t>
            </a:r>
          </a:p>
        </p:txBody>
      </p:sp>
      <p:cxnSp>
        <p:nvCxnSpPr>
          <p:cNvPr id="687" name="Elbow Connector 686"/>
          <p:cNvCxnSpPr>
            <a:stCxn id="620" idx="2"/>
            <a:endCxn id="648" idx="1"/>
          </p:cNvCxnSpPr>
          <p:nvPr/>
        </p:nvCxnSpPr>
        <p:spPr>
          <a:xfrm rot="5400000" flipH="1" flipV="1">
            <a:off x="4506081" y="724013"/>
            <a:ext cx="4002861" cy="6427944"/>
          </a:xfrm>
          <a:prstGeom prst="bentConnector4">
            <a:avLst>
              <a:gd name="adj1" fmla="val 10672"/>
              <a:gd name="adj2" fmla="val 61397"/>
            </a:avLst>
          </a:prstGeom>
          <a:solidFill>
            <a:schemeClr val="accent5">
              <a:lumMod val="40000"/>
              <a:lumOff val="6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639" name="Rectangle 1638"/>
          <p:cNvSpPr/>
          <p:nvPr/>
        </p:nvSpPr>
        <p:spPr>
          <a:xfrm>
            <a:off x="380089" y="6075596"/>
            <a:ext cx="354584" cy="237757"/>
          </a:xfrm>
          <a:prstGeom prst="rect">
            <a:avLst/>
          </a:prstGeom>
        </p:spPr>
        <p:txBody>
          <a:bodyPr wrap="none">
            <a:sp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err="1">
                <a:ln>
                  <a:noFill/>
                </a:ln>
                <a:solidFill>
                  <a:prstClr val="black"/>
                </a:solidFill>
                <a:effectLst/>
                <a:uLnTx/>
                <a:uFillTx/>
                <a:latin typeface="Calibri" panose="020F0502020204030204"/>
                <a:ea typeface="+mn-ea"/>
                <a:cs typeface="+mn-cs"/>
              </a:rPr>
              <a:t>IoT</a:t>
            </a: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53" name="Picture 452"/>
          <p:cNvPicPr>
            <a:picLocks noChangeAspect="1"/>
          </p:cNvPicPr>
          <p:nvPr/>
        </p:nvPicPr>
        <p:blipFill>
          <a:blip r:embed="rId52"/>
          <a:stretch>
            <a:fillRect/>
          </a:stretch>
        </p:blipFill>
        <p:spPr>
          <a:xfrm>
            <a:off x="9196980" y="1372932"/>
            <a:ext cx="520171" cy="520171"/>
          </a:xfrm>
          <a:prstGeom prst="rect">
            <a:avLst/>
          </a:prstGeom>
        </p:spPr>
      </p:pic>
      <p:sp>
        <p:nvSpPr>
          <p:cNvPr id="1765" name="Rectangle 1764"/>
          <p:cNvSpPr/>
          <p:nvPr/>
        </p:nvSpPr>
        <p:spPr>
          <a:xfrm>
            <a:off x="9125419" y="1026663"/>
            <a:ext cx="1359667" cy="352198"/>
          </a:xfrm>
          <a:prstGeom prst="rect">
            <a:avLst/>
          </a:prstGeom>
          <a:solidFill>
            <a:srgbClr val="C198E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a:ea typeface="+mn-ea"/>
                <a:cs typeface="+mn-cs"/>
              </a:rPr>
              <a:t>Identity &amp; Access</a:t>
            </a:r>
          </a:p>
        </p:txBody>
      </p:sp>
      <p:grpSp>
        <p:nvGrpSpPr>
          <p:cNvPr id="1529" name="Group 1528"/>
          <p:cNvGrpSpPr/>
          <p:nvPr/>
        </p:nvGrpSpPr>
        <p:grpSpPr>
          <a:xfrm>
            <a:off x="1042781" y="1293292"/>
            <a:ext cx="804628" cy="182040"/>
            <a:chOff x="1102239" y="3573209"/>
            <a:chExt cx="804628" cy="182040"/>
          </a:xfrm>
        </p:grpSpPr>
        <p:sp>
          <p:nvSpPr>
            <p:cNvPr id="1561" name="Rectangle 1560"/>
            <p:cNvSpPr/>
            <p:nvPr/>
          </p:nvSpPr>
          <p:spPr>
            <a:xfrm>
              <a:off x="1102239" y="3573209"/>
              <a:ext cx="804628" cy="182040"/>
            </a:xfrm>
            <a:prstGeom prst="rect">
              <a:avLst/>
            </a:prstGeom>
            <a:solidFill>
              <a:schemeClr val="bg1"/>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4300" marR="0" lvl="0" indent="-11430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UEBA</a:t>
              </a:r>
            </a:p>
          </p:txBody>
        </p:sp>
        <p:grpSp>
          <p:nvGrpSpPr>
            <p:cNvPr id="1562" name="Group 1561"/>
            <p:cNvGrpSpPr/>
            <p:nvPr/>
          </p:nvGrpSpPr>
          <p:grpSpPr bwMode="black">
            <a:xfrm>
              <a:off x="1128818" y="3619708"/>
              <a:ext cx="146479" cy="89200"/>
              <a:chOff x="10387012" y="4179358"/>
              <a:chExt cx="974726" cy="593725"/>
            </a:xfrm>
            <a:solidFill>
              <a:schemeClr val="tx1"/>
            </a:solidFill>
          </p:grpSpPr>
          <p:sp>
            <p:nvSpPr>
              <p:cNvPr id="1563"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r"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64"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r"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65"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r"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66"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r"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67"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r"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cxnSp>
        <p:nvCxnSpPr>
          <p:cNvPr id="1782" name="Elbow Connector 1781"/>
          <p:cNvCxnSpPr>
            <a:stCxn id="737" idx="2"/>
            <a:endCxn id="617" idx="1"/>
          </p:cNvCxnSpPr>
          <p:nvPr/>
        </p:nvCxnSpPr>
        <p:spPr>
          <a:xfrm rot="16200000" flipH="1">
            <a:off x="2166738" y="4881101"/>
            <a:ext cx="715515" cy="1000091"/>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785" name="Elbow Connector 1784"/>
          <p:cNvCxnSpPr>
            <a:stCxn id="737" idx="2"/>
            <a:endCxn id="359" idx="0"/>
          </p:cNvCxnSpPr>
          <p:nvPr/>
        </p:nvCxnSpPr>
        <p:spPr>
          <a:xfrm rot="5400000">
            <a:off x="1216502" y="5162678"/>
            <a:ext cx="947237" cy="668660"/>
          </a:xfrm>
          <a:prstGeom prst="bentConnector3">
            <a:avLst>
              <a:gd name="adj1" fmla="val 75558"/>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786" name="Elbow Connector 1785"/>
          <p:cNvCxnSpPr>
            <a:stCxn id="737" idx="2"/>
          </p:cNvCxnSpPr>
          <p:nvPr/>
        </p:nvCxnSpPr>
        <p:spPr>
          <a:xfrm rot="16200000" flipH="1">
            <a:off x="1709021" y="5338819"/>
            <a:ext cx="761826" cy="130968"/>
          </a:xfrm>
          <a:prstGeom prst="bentConnector3">
            <a:avLst>
              <a:gd name="adj1" fmla="val 93916"/>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2964534" y="5538393"/>
            <a:ext cx="1328519" cy="401022"/>
            <a:chOff x="2964534" y="5538393"/>
            <a:chExt cx="1328519" cy="401022"/>
          </a:xfrm>
        </p:grpSpPr>
        <p:sp>
          <p:nvSpPr>
            <p:cNvPr id="622" name="TextBox 621"/>
            <p:cNvSpPr txBox="1"/>
            <p:nvPr/>
          </p:nvSpPr>
          <p:spPr>
            <a:xfrm>
              <a:off x="3428714" y="5542366"/>
              <a:ext cx="864339"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Windows 10</a:t>
              </a:r>
            </a:p>
          </p:txBody>
        </p:sp>
        <p:grpSp>
          <p:nvGrpSpPr>
            <p:cNvPr id="25" name="Group 24"/>
            <p:cNvGrpSpPr/>
            <p:nvPr/>
          </p:nvGrpSpPr>
          <p:grpSpPr>
            <a:xfrm>
              <a:off x="2964534" y="5538393"/>
              <a:ext cx="537999" cy="401022"/>
              <a:chOff x="1395946" y="5604922"/>
              <a:chExt cx="604490" cy="450584"/>
            </a:xfrm>
          </p:grpSpPr>
          <p:grpSp>
            <p:nvGrpSpPr>
              <p:cNvPr id="22" name="Group 21"/>
              <p:cNvGrpSpPr/>
              <p:nvPr/>
            </p:nvGrpSpPr>
            <p:grpSpPr>
              <a:xfrm>
                <a:off x="1395946" y="5604922"/>
                <a:ext cx="469645" cy="337019"/>
                <a:chOff x="1972668" y="5793151"/>
                <a:chExt cx="1003518" cy="720129"/>
              </a:xfrm>
            </p:grpSpPr>
            <p:pic>
              <p:nvPicPr>
                <p:cNvPr id="367" name="Picture 366"/>
                <p:cNvPicPr>
                  <a:picLocks noChangeAspect="1"/>
                </p:cNvPicPr>
                <p:nvPr/>
              </p:nvPicPr>
              <p:blipFill>
                <a:blip r:embed="rId12"/>
                <a:stretch>
                  <a:fillRect/>
                </a:stretch>
              </p:blipFill>
              <p:spPr>
                <a:xfrm>
                  <a:off x="1972668" y="5793151"/>
                  <a:ext cx="1003518" cy="720129"/>
                </a:xfrm>
                <a:prstGeom prst="rect">
                  <a:avLst/>
                </a:prstGeom>
              </p:spPr>
            </p:pic>
            <p:pic>
              <p:nvPicPr>
                <p:cNvPr id="368" name="Picture 367"/>
                <p:cNvPicPr>
                  <a:picLocks noChangeAspect="1"/>
                </p:cNvPicPr>
                <p:nvPr/>
              </p:nvPicPr>
              <p:blipFill>
                <a:blip r:embed="rId8"/>
                <a:stretch>
                  <a:fillRect/>
                </a:stretch>
              </p:blipFill>
              <p:spPr>
                <a:xfrm>
                  <a:off x="2333397" y="5962056"/>
                  <a:ext cx="281157" cy="276848"/>
                </a:xfrm>
                <a:prstGeom prst="rect">
                  <a:avLst/>
                </a:prstGeom>
              </p:spPr>
            </p:pic>
          </p:grpSp>
          <p:grpSp>
            <p:nvGrpSpPr>
              <p:cNvPr id="616" name="Group 615"/>
              <p:cNvGrpSpPr/>
              <p:nvPr/>
            </p:nvGrpSpPr>
            <p:grpSpPr>
              <a:xfrm>
                <a:off x="1463369" y="5661705"/>
                <a:ext cx="469645" cy="337019"/>
                <a:chOff x="1972668" y="5793151"/>
                <a:chExt cx="1003518" cy="720129"/>
              </a:xfrm>
            </p:grpSpPr>
            <p:pic>
              <p:nvPicPr>
                <p:cNvPr id="617" name="Picture 616"/>
                <p:cNvPicPr>
                  <a:picLocks noChangeAspect="1"/>
                </p:cNvPicPr>
                <p:nvPr/>
              </p:nvPicPr>
              <p:blipFill>
                <a:blip r:embed="rId12"/>
                <a:stretch>
                  <a:fillRect/>
                </a:stretch>
              </p:blipFill>
              <p:spPr>
                <a:xfrm>
                  <a:off x="1972668" y="5793151"/>
                  <a:ext cx="1003518" cy="720129"/>
                </a:xfrm>
                <a:prstGeom prst="rect">
                  <a:avLst/>
                </a:prstGeom>
              </p:spPr>
            </p:pic>
            <p:pic>
              <p:nvPicPr>
                <p:cNvPr id="618" name="Picture 617"/>
                <p:cNvPicPr>
                  <a:picLocks noChangeAspect="1"/>
                </p:cNvPicPr>
                <p:nvPr/>
              </p:nvPicPr>
              <p:blipFill>
                <a:blip r:embed="rId8"/>
                <a:stretch>
                  <a:fillRect/>
                </a:stretch>
              </p:blipFill>
              <p:spPr>
                <a:xfrm>
                  <a:off x="2333397" y="5962056"/>
                  <a:ext cx="281157" cy="276848"/>
                </a:xfrm>
                <a:prstGeom prst="rect">
                  <a:avLst/>
                </a:prstGeom>
              </p:spPr>
            </p:pic>
          </p:grpSp>
          <p:grpSp>
            <p:nvGrpSpPr>
              <p:cNvPr id="619" name="Group 618"/>
              <p:cNvGrpSpPr/>
              <p:nvPr/>
            </p:nvGrpSpPr>
            <p:grpSpPr>
              <a:xfrm>
                <a:off x="1530791" y="5718487"/>
                <a:ext cx="469645" cy="337019"/>
                <a:chOff x="1972668" y="5793151"/>
                <a:chExt cx="1003518" cy="720129"/>
              </a:xfrm>
            </p:grpSpPr>
            <p:pic>
              <p:nvPicPr>
                <p:cNvPr id="620" name="Picture 619"/>
                <p:cNvPicPr>
                  <a:picLocks noChangeAspect="1"/>
                </p:cNvPicPr>
                <p:nvPr/>
              </p:nvPicPr>
              <p:blipFill>
                <a:blip r:embed="rId12"/>
                <a:stretch>
                  <a:fillRect/>
                </a:stretch>
              </p:blipFill>
              <p:spPr>
                <a:xfrm>
                  <a:off x="1972668" y="5793151"/>
                  <a:ext cx="1003518" cy="720129"/>
                </a:xfrm>
                <a:prstGeom prst="rect">
                  <a:avLst/>
                </a:prstGeom>
              </p:spPr>
            </p:pic>
            <p:pic>
              <p:nvPicPr>
                <p:cNvPr id="621" name="Picture 620"/>
                <p:cNvPicPr>
                  <a:picLocks noChangeAspect="1"/>
                </p:cNvPicPr>
                <p:nvPr/>
              </p:nvPicPr>
              <p:blipFill>
                <a:blip r:embed="rId8"/>
                <a:stretch>
                  <a:fillRect/>
                </a:stretch>
              </p:blipFill>
              <p:spPr>
                <a:xfrm>
                  <a:off x="2333397" y="5962056"/>
                  <a:ext cx="281157" cy="276848"/>
                </a:xfrm>
                <a:prstGeom prst="rect">
                  <a:avLst/>
                </a:prstGeom>
              </p:spPr>
            </p:pic>
          </p:grpSp>
        </p:grpSp>
      </p:grpSp>
      <p:grpSp>
        <p:nvGrpSpPr>
          <p:cNvPr id="1773" name="Group 1772"/>
          <p:cNvGrpSpPr/>
          <p:nvPr/>
        </p:nvGrpSpPr>
        <p:grpSpPr>
          <a:xfrm>
            <a:off x="3367181" y="5640965"/>
            <a:ext cx="3424512" cy="1011313"/>
            <a:chOff x="3919714" y="5628696"/>
            <a:chExt cx="3424512" cy="1011313"/>
          </a:xfrm>
        </p:grpSpPr>
        <p:grpSp>
          <p:nvGrpSpPr>
            <p:cNvPr id="1504" name="Group 1503"/>
            <p:cNvGrpSpPr/>
            <p:nvPr/>
          </p:nvGrpSpPr>
          <p:grpSpPr>
            <a:xfrm>
              <a:off x="3919714" y="5628696"/>
              <a:ext cx="3424512" cy="1011313"/>
              <a:chOff x="3919714" y="5628696"/>
              <a:chExt cx="3424512" cy="1011313"/>
            </a:xfrm>
          </p:grpSpPr>
          <p:sp>
            <p:nvSpPr>
              <p:cNvPr id="1458" name="Rounded Rectangle 1457">
                <a:hlinkClick r:id="rId53" tooltip="Windows 10 is designed to protect against known and emerging security threats across the spectrum of attack vectors. Windows 10 security features focus on Identity security and usability, Information protection, and Malware resistance."/>
              </p:cNvPr>
              <p:cNvSpPr/>
              <p:nvPr/>
            </p:nvSpPr>
            <p:spPr>
              <a:xfrm>
                <a:off x="4973297" y="5628696"/>
                <a:ext cx="2370929" cy="1011313"/>
              </a:xfrm>
              <a:prstGeom prst="roundRect">
                <a:avLst>
                  <a:gd name="adj" fmla="val 18966"/>
                </a:avLst>
              </a:prstGeom>
              <a:solidFill>
                <a:srgbClr val="FFFFFF"/>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Windows 10 Security</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Secure Boot</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Device Guard</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Application Guard</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Credential Guard </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Windows Hello</a:t>
                </a:r>
              </a:p>
            </p:txBody>
          </p:sp>
          <p:grpSp>
            <p:nvGrpSpPr>
              <p:cNvPr id="1503" name="Group 1502"/>
              <p:cNvGrpSpPr/>
              <p:nvPr/>
            </p:nvGrpSpPr>
            <p:grpSpPr>
              <a:xfrm>
                <a:off x="3919714" y="5834237"/>
                <a:ext cx="1053584" cy="103823"/>
                <a:chOff x="3919714" y="5834237"/>
                <a:chExt cx="1053584" cy="103823"/>
              </a:xfrm>
            </p:grpSpPr>
            <p:sp>
              <p:nvSpPr>
                <p:cNvPr id="1493" name="Oval 1492"/>
                <p:cNvSpPr/>
                <p:nvPr/>
              </p:nvSpPr>
              <p:spPr>
                <a:xfrm rot="10800000">
                  <a:off x="3919714" y="5834237"/>
                  <a:ext cx="100102" cy="103823"/>
                </a:xfrm>
                <a:prstGeom prst="ellips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1502" name="Straight Connector 1501"/>
                <p:cNvCxnSpPr>
                  <a:stCxn id="1493" idx="2"/>
                </p:cNvCxnSpPr>
                <p:nvPr/>
              </p:nvCxnSpPr>
              <p:spPr>
                <a:xfrm>
                  <a:off x="4019816" y="5886148"/>
                  <a:ext cx="953482" cy="0"/>
                </a:xfrm>
                <a:prstGeom prst="lin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cxnSp>
          </p:grpSp>
        </p:grpSp>
        <p:pic>
          <p:nvPicPr>
            <p:cNvPr id="1509" name="Picture 1508"/>
            <p:cNvPicPr>
              <a:picLocks noChangeAspect="1"/>
            </p:cNvPicPr>
            <p:nvPr/>
          </p:nvPicPr>
          <p:blipFill>
            <a:blip r:embed="rId8">
              <a:duotone>
                <a:prstClr val="black"/>
                <a:schemeClr val="accent1">
                  <a:tint val="45000"/>
                  <a:satMod val="400000"/>
                </a:schemeClr>
              </a:duotone>
            </a:blip>
            <a:stretch>
              <a:fillRect/>
            </a:stretch>
          </p:blipFill>
          <p:spPr>
            <a:xfrm>
              <a:off x="6765503" y="5659365"/>
              <a:ext cx="167254" cy="164690"/>
            </a:xfrm>
            <a:prstGeom prst="rect">
              <a:avLst/>
            </a:prstGeom>
          </p:spPr>
        </p:pic>
      </p:grpSp>
      <p:sp>
        <p:nvSpPr>
          <p:cNvPr id="1802" name="Rectangle 1801"/>
          <p:cNvSpPr/>
          <p:nvPr/>
        </p:nvSpPr>
        <p:spPr>
          <a:xfrm>
            <a:off x="1298194" y="5478791"/>
            <a:ext cx="1305164" cy="261610"/>
          </a:xfrm>
          <a:prstGeom prst="rect">
            <a:avLst/>
          </a:prstGeom>
          <a:solidFill>
            <a:srgbClr val="EAEAEA"/>
          </a:solidFill>
          <a:effectLst>
            <a:softEdge rad="31750"/>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Segoe"/>
                <a:ea typeface="+mn-ea"/>
                <a:cs typeface="+mn-cs"/>
              </a:rPr>
              <a:t>Managed Clients</a:t>
            </a:r>
          </a:p>
        </p:txBody>
      </p:sp>
      <p:cxnSp>
        <p:nvCxnSpPr>
          <p:cNvPr id="1804" name="Elbow Connector 1803"/>
          <p:cNvCxnSpPr>
            <a:stCxn id="914" idx="0"/>
            <a:endCxn id="362" idx="1"/>
          </p:cNvCxnSpPr>
          <p:nvPr/>
        </p:nvCxnSpPr>
        <p:spPr>
          <a:xfrm flipV="1">
            <a:off x="2857413" y="4574664"/>
            <a:ext cx="93487" cy="649276"/>
          </a:xfrm>
          <a:prstGeom prst="bentConnector3">
            <a:avLst>
              <a:gd name="adj1"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11" name="Elbow Connector 1810"/>
          <p:cNvCxnSpPr>
            <a:stCxn id="916" idx="2"/>
            <a:endCxn id="732" idx="1"/>
          </p:cNvCxnSpPr>
          <p:nvPr/>
        </p:nvCxnSpPr>
        <p:spPr>
          <a:xfrm rot="10800000">
            <a:off x="2251053" y="4627316"/>
            <a:ext cx="386733" cy="560260"/>
          </a:xfrm>
          <a:prstGeom prst="bentConnector3">
            <a:avLst>
              <a:gd name="adj1" fmla="val 113855"/>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18" name="Elbow Connector 1817"/>
          <p:cNvCxnSpPr>
            <a:stCxn id="914" idx="0"/>
          </p:cNvCxnSpPr>
          <p:nvPr/>
        </p:nvCxnSpPr>
        <p:spPr>
          <a:xfrm flipV="1">
            <a:off x="2857413" y="4577286"/>
            <a:ext cx="1741934" cy="646654"/>
          </a:xfrm>
          <a:prstGeom prst="bentConnector3">
            <a:avLst>
              <a:gd name="adj1" fmla="val 96683"/>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52" name="Elbow Connector 1851"/>
          <p:cNvCxnSpPr>
            <a:stCxn id="914" idx="0"/>
          </p:cNvCxnSpPr>
          <p:nvPr/>
        </p:nvCxnSpPr>
        <p:spPr>
          <a:xfrm flipV="1">
            <a:off x="2857413" y="4542060"/>
            <a:ext cx="3157733" cy="681880"/>
          </a:xfrm>
          <a:prstGeom prst="bentConnector3">
            <a:avLst>
              <a:gd name="adj1" fmla="val 96830"/>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61" name="Elbow Connector 1860"/>
          <p:cNvCxnSpPr>
            <a:stCxn id="914" idx="0"/>
            <a:endCxn id="1214" idx="3"/>
          </p:cNvCxnSpPr>
          <p:nvPr/>
        </p:nvCxnSpPr>
        <p:spPr>
          <a:xfrm flipV="1">
            <a:off x="2857413" y="2558097"/>
            <a:ext cx="6095269" cy="2665843"/>
          </a:xfrm>
          <a:prstGeom prst="bentConnector3">
            <a:avLst>
              <a:gd name="adj1" fmla="val 102708"/>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66" name="Elbow Connector 1865"/>
          <p:cNvCxnSpPr>
            <a:stCxn id="914" idx="0"/>
            <a:endCxn id="317" idx="0"/>
          </p:cNvCxnSpPr>
          <p:nvPr/>
        </p:nvCxnSpPr>
        <p:spPr>
          <a:xfrm flipV="1">
            <a:off x="2857413" y="366862"/>
            <a:ext cx="8067544" cy="4857078"/>
          </a:xfrm>
          <a:prstGeom prst="bentConnector4">
            <a:avLst>
              <a:gd name="adj1" fmla="val 77569"/>
              <a:gd name="adj2" fmla="val 89068"/>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84" name="Elbow Connector 1883"/>
          <p:cNvCxnSpPr>
            <a:stCxn id="808" idx="2"/>
            <a:endCxn id="810" idx="2"/>
          </p:cNvCxnSpPr>
          <p:nvPr/>
        </p:nvCxnSpPr>
        <p:spPr>
          <a:xfrm rot="5400000" flipH="1" flipV="1">
            <a:off x="9551355" y="373232"/>
            <a:ext cx="203728" cy="650828"/>
          </a:xfrm>
          <a:prstGeom prst="bentConnector3">
            <a:avLst>
              <a:gd name="adj1" fmla="val -46753"/>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88" name="Elbow Connector 1887"/>
          <p:cNvCxnSpPr>
            <a:stCxn id="808" idx="2"/>
            <a:endCxn id="811" idx="2"/>
          </p:cNvCxnSpPr>
          <p:nvPr/>
        </p:nvCxnSpPr>
        <p:spPr>
          <a:xfrm rot="5400000" flipH="1" flipV="1">
            <a:off x="9407762" y="516825"/>
            <a:ext cx="203728" cy="363642"/>
          </a:xfrm>
          <a:prstGeom prst="bentConnector3">
            <a:avLst>
              <a:gd name="adj1" fmla="val -46754"/>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91" name="Elbow Connector 1890"/>
          <p:cNvCxnSpPr>
            <a:stCxn id="812" idx="2"/>
            <a:endCxn id="809" idx="2"/>
          </p:cNvCxnSpPr>
          <p:nvPr/>
        </p:nvCxnSpPr>
        <p:spPr>
          <a:xfrm rot="5400000" flipH="1">
            <a:off x="9535045" y="495297"/>
            <a:ext cx="233728" cy="397632"/>
          </a:xfrm>
          <a:prstGeom prst="bentConnector3">
            <a:avLst>
              <a:gd name="adj1" fmla="val -36337"/>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896" name="Rectangle 1895"/>
          <p:cNvSpPr/>
          <p:nvPr/>
        </p:nvSpPr>
        <p:spPr>
          <a:xfrm>
            <a:off x="10652170" y="279400"/>
            <a:ext cx="1311230" cy="509588"/>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80" name="Elbow Connector 879"/>
          <p:cNvCxnSpPr>
            <a:stCxn id="808" idx="0"/>
            <a:endCxn id="339" idx="3"/>
          </p:cNvCxnSpPr>
          <p:nvPr/>
        </p:nvCxnSpPr>
        <p:spPr>
          <a:xfrm rot="16200000" flipH="1">
            <a:off x="10178820" y="-209397"/>
            <a:ext cx="951014" cy="2653044"/>
          </a:xfrm>
          <a:prstGeom prst="bentConnector4">
            <a:avLst>
              <a:gd name="adj1" fmla="val -57090"/>
              <a:gd name="adj2" fmla="val 104309"/>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878" name="Elbow Connector 877"/>
          <p:cNvCxnSpPr>
            <a:stCxn id="811" idx="0"/>
            <a:endCxn id="339" idx="3"/>
          </p:cNvCxnSpPr>
          <p:nvPr/>
        </p:nvCxnSpPr>
        <p:spPr>
          <a:xfrm rot="16200000" flipH="1">
            <a:off x="10250284" y="-137933"/>
            <a:ext cx="1171728" cy="2289402"/>
          </a:xfrm>
          <a:prstGeom prst="bentConnector4">
            <a:avLst>
              <a:gd name="adj1" fmla="val -26826"/>
              <a:gd name="adj2" fmla="val 105200"/>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879" name="Elbow Connector 878"/>
          <p:cNvCxnSpPr>
            <a:stCxn id="809" idx="0"/>
            <a:endCxn id="339" idx="3"/>
          </p:cNvCxnSpPr>
          <p:nvPr/>
        </p:nvCxnSpPr>
        <p:spPr>
          <a:xfrm rot="16200000" flipH="1">
            <a:off x="10140872" y="-247345"/>
            <a:ext cx="1152197" cy="2527756"/>
          </a:xfrm>
          <a:prstGeom prst="bentConnector4">
            <a:avLst>
              <a:gd name="adj1" fmla="val -28934"/>
              <a:gd name="adj2" fmla="val 104522"/>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911" name="Elbow Connector 1910"/>
          <p:cNvCxnSpPr>
            <a:stCxn id="317" idx="2"/>
            <a:endCxn id="339" idx="1"/>
          </p:cNvCxnSpPr>
          <p:nvPr/>
        </p:nvCxnSpPr>
        <p:spPr>
          <a:xfrm rot="5400000">
            <a:off x="10402958" y="1070636"/>
            <a:ext cx="774622" cy="269371"/>
          </a:xfrm>
          <a:prstGeom prst="bentConnector4">
            <a:avLst>
              <a:gd name="adj1" fmla="val 10248"/>
              <a:gd name="adj2" fmla="val 142431"/>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724" name="Group 723"/>
          <p:cNvGrpSpPr/>
          <p:nvPr/>
        </p:nvGrpSpPr>
        <p:grpSpPr>
          <a:xfrm>
            <a:off x="3633621" y="4443102"/>
            <a:ext cx="325568" cy="429030"/>
            <a:chOff x="1928361" y="4345098"/>
            <a:chExt cx="325568" cy="429030"/>
          </a:xfrm>
        </p:grpSpPr>
        <p:grpSp>
          <p:nvGrpSpPr>
            <p:cNvPr id="733" name="Group 732"/>
            <p:cNvGrpSpPr/>
            <p:nvPr/>
          </p:nvGrpSpPr>
          <p:grpSpPr>
            <a:xfrm>
              <a:off x="1928361" y="4345098"/>
              <a:ext cx="130506" cy="265924"/>
              <a:chOff x="1053993" y="3879867"/>
              <a:chExt cx="191787" cy="390793"/>
            </a:xfrm>
          </p:grpSpPr>
          <p:sp>
            <p:nvSpPr>
              <p:cNvPr id="754" name="Rectangle 753"/>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755"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34" name="Group 733"/>
            <p:cNvGrpSpPr/>
            <p:nvPr/>
          </p:nvGrpSpPr>
          <p:grpSpPr>
            <a:xfrm>
              <a:off x="1993685" y="4399551"/>
              <a:ext cx="130506" cy="265924"/>
              <a:chOff x="1053993" y="3879867"/>
              <a:chExt cx="191787" cy="390793"/>
            </a:xfrm>
          </p:grpSpPr>
          <p:sp>
            <p:nvSpPr>
              <p:cNvPr id="752" name="Rectangle 751"/>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753"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35" name="Group 734"/>
            <p:cNvGrpSpPr/>
            <p:nvPr/>
          </p:nvGrpSpPr>
          <p:grpSpPr>
            <a:xfrm>
              <a:off x="2059009" y="4454004"/>
              <a:ext cx="130506" cy="265924"/>
              <a:chOff x="1053993" y="3879867"/>
              <a:chExt cx="191787" cy="390793"/>
            </a:xfrm>
          </p:grpSpPr>
          <p:sp>
            <p:nvSpPr>
              <p:cNvPr id="738" name="Rectangle 737"/>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741"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36"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24333" y="4508456"/>
              <a:ext cx="129596" cy="265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11" name="Group 1010"/>
          <p:cNvGrpSpPr/>
          <p:nvPr/>
        </p:nvGrpSpPr>
        <p:grpSpPr>
          <a:xfrm>
            <a:off x="3504497" y="4359170"/>
            <a:ext cx="574648" cy="518675"/>
            <a:chOff x="-871736" y="3572720"/>
            <a:chExt cx="493307" cy="445257"/>
          </a:xfrm>
        </p:grpSpPr>
        <p:sp>
          <p:nvSpPr>
            <p:cNvPr id="1012" name="Rounded Rectangle 1011"/>
            <p:cNvSpPr/>
            <p:nvPr/>
          </p:nvSpPr>
          <p:spPr>
            <a:xfrm>
              <a:off x="-871736" y="3572720"/>
              <a:ext cx="493307" cy="445257"/>
            </a:xfrm>
            <a:prstGeom prst="roundRect">
              <a:avLst>
                <a:gd name="adj" fmla="val 44173"/>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pic>
          <p:nvPicPr>
            <p:cNvPr id="1013" name="Picture 1012"/>
            <p:cNvPicPr>
              <a:picLocks noChangeAspect="1"/>
            </p:cNvPicPr>
            <p:nvPr/>
          </p:nvPicPr>
          <p:blipFill rotWithShape="1">
            <a:blip r:embed="rId39" cstate="email">
              <a:extLst>
                <a:ext uri="{28A0092B-C50C-407E-A947-70E740481C1C}">
                  <a14:useLocalDpi xmlns:a14="http://schemas.microsoft.com/office/drawing/2010/main"/>
                </a:ext>
              </a:extLst>
            </a:blip>
            <a:srcRect r="83295"/>
            <a:stretch/>
          </p:blipFill>
          <p:spPr>
            <a:xfrm>
              <a:off x="-717137" y="3720624"/>
              <a:ext cx="194013" cy="169166"/>
            </a:xfrm>
            <a:prstGeom prst="rect">
              <a:avLst/>
            </a:prstGeom>
          </p:spPr>
        </p:pic>
      </p:grpSp>
      <p:cxnSp>
        <p:nvCxnSpPr>
          <p:cNvPr id="761" name="Elbow Connector 760"/>
          <p:cNvCxnSpPr>
            <a:stCxn id="736" idx="2"/>
            <a:endCxn id="737" idx="3"/>
          </p:cNvCxnSpPr>
          <p:nvPr/>
        </p:nvCxnSpPr>
        <p:spPr>
          <a:xfrm rot="5400000">
            <a:off x="2968548" y="4037947"/>
            <a:ext cx="91658" cy="1760029"/>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1429" name="Group 1428"/>
          <p:cNvGrpSpPr/>
          <p:nvPr/>
        </p:nvGrpSpPr>
        <p:grpSpPr>
          <a:xfrm>
            <a:off x="2845467" y="4387352"/>
            <a:ext cx="574648" cy="518675"/>
            <a:chOff x="2773869" y="4358562"/>
            <a:chExt cx="574648" cy="518675"/>
          </a:xfrm>
        </p:grpSpPr>
        <p:sp>
          <p:nvSpPr>
            <p:cNvPr id="759" name="Rounded Rectangle 758"/>
            <p:cNvSpPr/>
            <p:nvPr/>
          </p:nvSpPr>
          <p:spPr>
            <a:xfrm>
              <a:off x="2773869" y="4358562"/>
              <a:ext cx="574648" cy="518675"/>
            </a:xfrm>
            <a:prstGeom prst="roundRect">
              <a:avLst>
                <a:gd name="adj" fmla="val 44173"/>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pic>
          <p:nvPicPr>
            <p:cNvPr id="762" name="Picture 761"/>
            <p:cNvPicPr>
              <a:picLocks noChangeAspect="1"/>
            </p:cNvPicPr>
            <p:nvPr/>
          </p:nvPicPr>
          <p:blipFill rotWithShape="1">
            <a:blip r:embed="rId54">
              <a:extLst>
                <a:ext uri="{28A0092B-C50C-407E-A947-70E740481C1C}">
                  <a14:useLocalDpi xmlns:a14="http://schemas.microsoft.com/office/drawing/2010/main" val="0"/>
                </a:ext>
              </a:extLst>
            </a:blip>
            <a:srcRect l="24884" r="23372" b="46072"/>
            <a:stretch/>
          </p:blipFill>
          <p:spPr>
            <a:xfrm>
              <a:off x="2949771" y="4534100"/>
              <a:ext cx="210646" cy="178546"/>
            </a:xfrm>
            <a:prstGeom prst="rect">
              <a:avLst/>
            </a:prstGeom>
          </p:spPr>
        </p:pic>
      </p:grpSp>
      <p:cxnSp>
        <p:nvCxnSpPr>
          <p:cNvPr id="763" name="Elbow Connector 762"/>
          <p:cNvCxnSpPr>
            <a:stCxn id="914" idx="0"/>
            <a:endCxn id="755" idx="1"/>
          </p:cNvCxnSpPr>
          <p:nvPr/>
        </p:nvCxnSpPr>
        <p:spPr>
          <a:xfrm flipV="1">
            <a:off x="2857413" y="4576190"/>
            <a:ext cx="777118" cy="647750"/>
          </a:xfrm>
          <a:prstGeom prst="bentConnector3">
            <a:avLst>
              <a:gd name="adj1" fmla="val 92439"/>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4" name="Elbow Connector 763"/>
          <p:cNvCxnSpPr>
            <a:stCxn id="317" idx="0"/>
            <a:endCxn id="1598" idx="4"/>
          </p:cNvCxnSpPr>
          <p:nvPr/>
        </p:nvCxnSpPr>
        <p:spPr>
          <a:xfrm rot="16200000" flipH="1" flipV="1">
            <a:off x="5638571" y="-3316605"/>
            <a:ext cx="1602917" cy="8969849"/>
          </a:xfrm>
          <a:prstGeom prst="bentConnector5">
            <a:avLst>
              <a:gd name="adj1" fmla="val 37555"/>
              <a:gd name="adj2" fmla="val 20663"/>
              <a:gd name="adj3" fmla="val 108081"/>
            </a:avLst>
          </a:prstGeom>
          <a:ln w="1905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0" name="Elbow Connector 779"/>
          <p:cNvCxnSpPr>
            <a:stCxn id="914" idx="0"/>
            <a:endCxn id="1168" idx="1"/>
          </p:cNvCxnSpPr>
          <p:nvPr/>
        </p:nvCxnSpPr>
        <p:spPr>
          <a:xfrm flipV="1">
            <a:off x="2857413" y="3224675"/>
            <a:ext cx="1767730" cy="1999265"/>
          </a:xfrm>
          <a:prstGeom prst="bentConnector3">
            <a:avLst>
              <a:gd name="adj1" fmla="val 95261"/>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6" name="Elbow Connector 785"/>
          <p:cNvCxnSpPr>
            <a:stCxn id="914" idx="0"/>
            <a:endCxn id="1340" idx="1"/>
          </p:cNvCxnSpPr>
          <p:nvPr/>
        </p:nvCxnSpPr>
        <p:spPr>
          <a:xfrm flipV="1">
            <a:off x="2857413" y="3064623"/>
            <a:ext cx="2690490" cy="2159317"/>
          </a:xfrm>
          <a:prstGeom prst="bentConnector3">
            <a:avLst>
              <a:gd name="adj1" fmla="val 97439"/>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1" name="Elbow Connector 790"/>
          <p:cNvCxnSpPr>
            <a:stCxn id="914" idx="0"/>
            <a:endCxn id="1310" idx="1"/>
          </p:cNvCxnSpPr>
          <p:nvPr/>
        </p:nvCxnSpPr>
        <p:spPr>
          <a:xfrm flipV="1">
            <a:off x="2857413" y="3027216"/>
            <a:ext cx="875374" cy="2196724"/>
          </a:xfrm>
          <a:prstGeom prst="bentConnector3">
            <a:avLst>
              <a:gd name="adj1" fmla="val 81827"/>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491" name="Group 1490"/>
          <p:cNvGrpSpPr/>
          <p:nvPr/>
        </p:nvGrpSpPr>
        <p:grpSpPr>
          <a:xfrm>
            <a:off x="2149352" y="3144322"/>
            <a:ext cx="4553779" cy="1664569"/>
            <a:chOff x="2149352" y="3163372"/>
            <a:chExt cx="4553779" cy="1664569"/>
          </a:xfrm>
        </p:grpSpPr>
        <p:grpSp>
          <p:nvGrpSpPr>
            <p:cNvPr id="1489" name="Group 1488"/>
            <p:cNvGrpSpPr/>
            <p:nvPr/>
          </p:nvGrpSpPr>
          <p:grpSpPr>
            <a:xfrm>
              <a:off x="2149352" y="3163372"/>
              <a:ext cx="4553779" cy="1664569"/>
              <a:chOff x="2149352" y="3163372"/>
              <a:chExt cx="4553779" cy="1664569"/>
            </a:xfrm>
          </p:grpSpPr>
          <p:sp>
            <p:nvSpPr>
              <p:cNvPr id="1459" name="Rounded Rectangle 1458">
                <a:hlinkClick r:id="rId55" tooltip="Windows Server 2016 delivers new layers of protection to address emerging threats. These security protections range from threat resistance and enhanced detection to managing privileged identity and protecting virtual machines from a compromised fabric."/>
              </p:cNvPr>
              <p:cNvSpPr/>
              <p:nvPr/>
            </p:nvSpPr>
            <p:spPr>
              <a:xfrm>
                <a:off x="2149352" y="3887543"/>
                <a:ext cx="4553779" cy="516898"/>
              </a:xfrm>
              <a:prstGeom prst="roundRect">
                <a:avLst>
                  <a:gd name="adj" fmla="val 45491"/>
                </a:avLst>
              </a:prstGeom>
              <a:solidFill>
                <a:schemeClr val="bg1">
                  <a:alpha val="89804"/>
                </a:schemeClr>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Windows Server 2016 Security</a:t>
                </a:r>
              </a:p>
              <a:p>
                <a:pPr marL="22860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Shielded VMs, Device Guard, Credential Guard, Just Enough Admin, Hyper-V Containers, Nano server, …</a:t>
                </a:r>
              </a:p>
            </p:txBody>
          </p:sp>
          <p:grpSp>
            <p:nvGrpSpPr>
              <p:cNvPr id="1486" name="Group 1485"/>
              <p:cNvGrpSpPr/>
              <p:nvPr/>
            </p:nvGrpSpPr>
            <p:grpSpPr>
              <a:xfrm>
                <a:off x="3985372" y="3163372"/>
                <a:ext cx="100102" cy="725117"/>
                <a:chOff x="3985372" y="3163372"/>
                <a:chExt cx="100102" cy="725117"/>
              </a:xfrm>
            </p:grpSpPr>
            <p:sp>
              <p:nvSpPr>
                <p:cNvPr id="1464" name="Oval 1463"/>
                <p:cNvSpPr/>
                <p:nvPr/>
              </p:nvSpPr>
              <p:spPr>
                <a:xfrm>
                  <a:off x="3985372" y="3163372"/>
                  <a:ext cx="100102" cy="103823"/>
                </a:xfrm>
                <a:prstGeom prst="ellips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1468" name="Straight Connector 1467"/>
                <p:cNvCxnSpPr>
                  <a:stCxn id="1464" idx="4"/>
                </p:cNvCxnSpPr>
                <p:nvPr/>
              </p:nvCxnSpPr>
              <p:spPr>
                <a:xfrm>
                  <a:off x="4035423" y="3267195"/>
                  <a:ext cx="0" cy="621294"/>
                </a:xfrm>
                <a:prstGeom prst="lin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487" name="Group 1486"/>
              <p:cNvGrpSpPr/>
              <p:nvPr/>
            </p:nvGrpSpPr>
            <p:grpSpPr>
              <a:xfrm>
                <a:off x="4852478" y="3164765"/>
                <a:ext cx="100102" cy="725117"/>
                <a:chOff x="4852478" y="3164765"/>
                <a:chExt cx="100102" cy="725117"/>
              </a:xfrm>
            </p:grpSpPr>
            <p:sp>
              <p:nvSpPr>
                <p:cNvPr id="1470" name="Oval 1469"/>
                <p:cNvSpPr/>
                <p:nvPr/>
              </p:nvSpPr>
              <p:spPr>
                <a:xfrm>
                  <a:off x="4852478" y="3164765"/>
                  <a:ext cx="100102" cy="103823"/>
                </a:xfrm>
                <a:prstGeom prst="ellips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1471" name="Straight Connector 1470"/>
                <p:cNvCxnSpPr>
                  <a:stCxn id="1470" idx="4"/>
                </p:cNvCxnSpPr>
                <p:nvPr/>
              </p:nvCxnSpPr>
              <p:spPr>
                <a:xfrm>
                  <a:off x="4902529" y="3268588"/>
                  <a:ext cx="0" cy="621294"/>
                </a:xfrm>
                <a:prstGeom prst="lin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473" name="Straight Connector 1472"/>
              <p:cNvCxnSpPr>
                <a:stCxn id="1472" idx="4"/>
              </p:cNvCxnSpPr>
              <p:nvPr/>
            </p:nvCxnSpPr>
            <p:spPr>
              <a:xfrm>
                <a:off x="5822329" y="3267195"/>
                <a:ext cx="0" cy="621294"/>
              </a:xfrm>
              <a:prstGeom prst="lin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cxnSp>
          <p:grpSp>
            <p:nvGrpSpPr>
              <p:cNvPr id="1477" name="Group 1476"/>
              <p:cNvGrpSpPr/>
              <p:nvPr/>
            </p:nvGrpSpPr>
            <p:grpSpPr>
              <a:xfrm rot="10800000">
                <a:off x="6313422" y="4379315"/>
                <a:ext cx="100102" cy="336066"/>
                <a:chOff x="5924678" y="3315772"/>
                <a:chExt cx="100102" cy="336066"/>
              </a:xfrm>
            </p:grpSpPr>
            <p:sp>
              <p:nvSpPr>
                <p:cNvPr id="1474" name="Oval 1473"/>
                <p:cNvSpPr/>
                <p:nvPr/>
              </p:nvSpPr>
              <p:spPr>
                <a:xfrm>
                  <a:off x="5924678" y="3315772"/>
                  <a:ext cx="100102" cy="103823"/>
                </a:xfrm>
                <a:prstGeom prst="ellips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1475" name="Straight Connector 1474"/>
                <p:cNvCxnSpPr>
                  <a:stCxn id="1474" idx="4"/>
                </p:cNvCxnSpPr>
                <p:nvPr/>
              </p:nvCxnSpPr>
              <p:spPr>
                <a:xfrm rot="10800000" flipV="1">
                  <a:off x="5974729" y="3419595"/>
                  <a:ext cx="0" cy="232243"/>
                </a:xfrm>
                <a:prstGeom prst="lin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479" name="Group 1478"/>
              <p:cNvGrpSpPr/>
              <p:nvPr/>
            </p:nvGrpSpPr>
            <p:grpSpPr>
              <a:xfrm rot="10800000">
                <a:off x="4910918" y="4396139"/>
                <a:ext cx="100102" cy="336066"/>
                <a:chOff x="5924678" y="3315772"/>
                <a:chExt cx="100102" cy="336066"/>
              </a:xfrm>
            </p:grpSpPr>
            <p:sp>
              <p:nvSpPr>
                <p:cNvPr id="1480" name="Oval 1479"/>
                <p:cNvSpPr/>
                <p:nvPr/>
              </p:nvSpPr>
              <p:spPr>
                <a:xfrm>
                  <a:off x="5924678" y="3315772"/>
                  <a:ext cx="100102" cy="103823"/>
                </a:xfrm>
                <a:prstGeom prst="ellips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1481" name="Straight Connector 1480"/>
                <p:cNvCxnSpPr>
                  <a:stCxn id="1480" idx="4"/>
                </p:cNvCxnSpPr>
                <p:nvPr/>
              </p:nvCxnSpPr>
              <p:spPr>
                <a:xfrm rot="10800000" flipV="1">
                  <a:off x="5974729" y="3419595"/>
                  <a:ext cx="0" cy="232243"/>
                </a:xfrm>
                <a:prstGeom prst="lin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482" name="Group 1481"/>
              <p:cNvGrpSpPr/>
              <p:nvPr/>
            </p:nvGrpSpPr>
            <p:grpSpPr>
              <a:xfrm rot="10800000">
                <a:off x="3935182" y="4411589"/>
                <a:ext cx="100102" cy="416352"/>
                <a:chOff x="4849992" y="3211426"/>
                <a:chExt cx="100102" cy="416352"/>
              </a:xfrm>
            </p:grpSpPr>
            <p:sp>
              <p:nvSpPr>
                <p:cNvPr id="1483" name="Oval 1482"/>
                <p:cNvSpPr/>
                <p:nvPr/>
              </p:nvSpPr>
              <p:spPr>
                <a:xfrm>
                  <a:off x="4849992" y="3211426"/>
                  <a:ext cx="100102" cy="103823"/>
                </a:xfrm>
                <a:prstGeom prst="ellips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1484" name="Straight Connector 1483"/>
                <p:cNvCxnSpPr>
                  <a:stCxn id="1483" idx="4"/>
                </p:cNvCxnSpPr>
                <p:nvPr/>
              </p:nvCxnSpPr>
              <p:spPr>
                <a:xfrm rot="10800000" flipV="1">
                  <a:off x="4900043" y="3315249"/>
                  <a:ext cx="0" cy="312529"/>
                </a:xfrm>
                <a:prstGeom prst="lin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cxnSp>
          </p:grpSp>
        </p:grpSp>
        <p:pic>
          <p:nvPicPr>
            <p:cNvPr id="1457" name="Picture 1456"/>
            <p:cNvPicPr>
              <a:picLocks noChangeAspect="1"/>
            </p:cNvPicPr>
            <p:nvPr/>
          </p:nvPicPr>
          <p:blipFill rotWithShape="1">
            <a:blip r:embed="rId39" cstate="email">
              <a:extLst>
                <a:ext uri="{28A0092B-C50C-407E-A947-70E740481C1C}">
                  <a14:useLocalDpi xmlns:a14="http://schemas.microsoft.com/office/drawing/2010/main"/>
                </a:ext>
              </a:extLst>
            </a:blip>
            <a:srcRect r="83295"/>
            <a:stretch/>
          </p:blipFill>
          <p:spPr>
            <a:xfrm>
              <a:off x="2225579" y="4014542"/>
              <a:ext cx="267439" cy="233188"/>
            </a:xfrm>
            <a:prstGeom prst="rect">
              <a:avLst/>
            </a:prstGeom>
          </p:spPr>
        </p:pic>
      </p:grpSp>
      <p:cxnSp>
        <p:nvCxnSpPr>
          <p:cNvPr id="844" name="Elbow Connector 843"/>
          <p:cNvCxnSpPr>
            <a:stCxn id="810" idx="0"/>
            <a:endCxn id="815" idx="0"/>
          </p:cNvCxnSpPr>
          <p:nvPr/>
        </p:nvCxnSpPr>
        <p:spPr>
          <a:xfrm rot="16200000" flipH="1" flipV="1">
            <a:off x="9674506" y="338721"/>
            <a:ext cx="220157" cy="388096"/>
          </a:xfrm>
          <a:prstGeom prst="bentConnector3">
            <a:avLst>
              <a:gd name="adj1" fmla="val -141692"/>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876" name="Elbow Connector 875"/>
          <p:cNvCxnSpPr>
            <a:stCxn id="812" idx="0"/>
            <a:endCxn id="809" idx="0"/>
          </p:cNvCxnSpPr>
          <p:nvPr/>
        </p:nvCxnSpPr>
        <p:spPr>
          <a:xfrm rot="16200000" flipV="1">
            <a:off x="9565272" y="328257"/>
            <a:ext cx="173275" cy="397632"/>
          </a:xfrm>
          <a:prstGeom prst="bentConnector3">
            <a:avLst>
              <a:gd name="adj1" fmla="val 295145"/>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1897" name="Rectangle 1896"/>
          <p:cNvSpPr/>
          <p:nvPr/>
        </p:nvSpPr>
        <p:spPr>
          <a:xfrm>
            <a:off x="9248359" y="87686"/>
            <a:ext cx="1759712" cy="307777"/>
          </a:xfrm>
          <a:prstGeom prst="rect">
            <a:avLst/>
          </a:prstGeom>
          <a:solidFill>
            <a:srgbClr val="BDD7EE"/>
          </a:solidFill>
          <a:effectLst>
            <a:softEdge rad="63500"/>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Software as a Service</a:t>
            </a:r>
          </a:p>
        </p:txBody>
      </p:sp>
      <p:cxnSp>
        <p:nvCxnSpPr>
          <p:cNvPr id="890" name="Elbow Connector 889"/>
          <p:cNvCxnSpPr>
            <a:stCxn id="812" idx="2"/>
            <a:endCxn id="815" idx="2"/>
          </p:cNvCxnSpPr>
          <p:nvPr/>
        </p:nvCxnSpPr>
        <p:spPr>
          <a:xfrm rot="5400000" flipH="1">
            <a:off x="9715397" y="675649"/>
            <a:ext cx="10468" cy="260188"/>
          </a:xfrm>
          <a:prstGeom prst="bentConnector3">
            <a:avLst>
              <a:gd name="adj1" fmla="val -818924"/>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77" name="Rounded Rectangle 876"/>
          <p:cNvSpPr/>
          <p:nvPr/>
        </p:nvSpPr>
        <p:spPr>
          <a:xfrm>
            <a:off x="9050699" y="375252"/>
            <a:ext cx="1445175" cy="477413"/>
          </a:xfrm>
          <a:prstGeom prst="roundRect">
            <a:avLst>
              <a:gd name="adj" fmla="val 50000"/>
            </a:avLst>
          </a:prstGeom>
          <a:solidFill>
            <a:srgbClr val="FFFFFF">
              <a:alpha val="94902"/>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grpSp>
        <p:nvGrpSpPr>
          <p:cNvPr id="807" name="Group 806"/>
          <p:cNvGrpSpPr/>
          <p:nvPr/>
        </p:nvGrpSpPr>
        <p:grpSpPr>
          <a:xfrm>
            <a:off x="9248359" y="420904"/>
            <a:ext cx="1066742" cy="390073"/>
            <a:chOff x="8450649" y="1767006"/>
            <a:chExt cx="1397124" cy="510883"/>
          </a:xfrm>
        </p:grpSpPr>
        <p:pic>
          <p:nvPicPr>
            <p:cNvPr id="808" name="Picture 807"/>
            <p:cNvPicPr>
              <a:picLocks noChangeAspect="1"/>
            </p:cNvPicPr>
            <p:nvPr/>
          </p:nvPicPr>
          <p:blipFill>
            <a:blip r:embed="rId56" cstate="print">
              <a:extLst>
                <a:ext uri="{28A0092B-C50C-407E-A947-70E740481C1C}">
                  <a14:useLocalDpi xmlns:a14="http://schemas.microsoft.com/office/drawing/2010/main" val="0"/>
                </a:ext>
              </a:extLst>
            </a:blip>
            <a:stretch>
              <a:fillRect/>
            </a:stretch>
          </p:blipFill>
          <p:spPr>
            <a:xfrm>
              <a:off x="8450649" y="2056077"/>
              <a:ext cx="208102" cy="208102"/>
            </a:xfrm>
            <a:prstGeom prst="rect">
              <a:avLst/>
            </a:prstGeom>
          </p:spPr>
        </p:pic>
        <p:pic>
          <p:nvPicPr>
            <p:cNvPr id="809" name="Picture 808"/>
            <p:cNvPicPr>
              <a:picLocks noChangeAspect="1"/>
            </p:cNvPicPr>
            <p:nvPr/>
          </p:nvPicPr>
          <p:blipFill>
            <a:blip r:embed="rId57" cstate="print">
              <a:extLst>
                <a:ext uri="{28A0092B-C50C-407E-A947-70E740481C1C}">
                  <a14:useLocalDpi xmlns:a14="http://schemas.microsoft.com/office/drawing/2010/main" val="0"/>
                </a:ext>
              </a:extLst>
            </a:blip>
            <a:stretch>
              <a:fillRect/>
            </a:stretch>
          </p:blipFill>
          <p:spPr>
            <a:xfrm>
              <a:off x="8622395" y="1792586"/>
              <a:ext cx="192791" cy="179187"/>
            </a:xfrm>
            <a:prstGeom prst="rect">
              <a:avLst/>
            </a:prstGeom>
          </p:spPr>
        </p:pic>
        <p:pic>
          <p:nvPicPr>
            <p:cNvPr id="810" name="Picture 809"/>
            <p:cNvPicPr>
              <a:picLocks noChangeAspect="1"/>
            </p:cNvPicPr>
            <p:nvPr/>
          </p:nvPicPr>
          <p:blipFill>
            <a:blip r:embed="rId58" cstate="print">
              <a:extLst>
                <a:ext uri="{28A0092B-C50C-407E-A947-70E740481C1C}">
                  <a14:useLocalDpi xmlns:a14="http://schemas.microsoft.com/office/drawing/2010/main" val="0"/>
                </a:ext>
              </a:extLst>
            </a:blip>
            <a:stretch>
              <a:fillRect/>
            </a:stretch>
          </p:blipFill>
          <p:spPr>
            <a:xfrm>
              <a:off x="9244315" y="1769346"/>
              <a:ext cx="325564" cy="228009"/>
            </a:xfrm>
            <a:prstGeom prst="rect">
              <a:avLst/>
            </a:prstGeom>
          </p:spPr>
        </p:pic>
        <p:pic>
          <p:nvPicPr>
            <p:cNvPr id="811" name="Picture 810"/>
            <p:cNvPicPr>
              <a:picLocks noChangeAspect="1"/>
            </p:cNvPicPr>
            <p:nvPr/>
          </p:nvPicPr>
          <p:blipFill>
            <a:blip r:embed="rId59" cstate="print">
              <a:extLst>
                <a:ext uri="{28A0092B-C50C-407E-A947-70E740481C1C}">
                  <a14:useLocalDpi xmlns:a14="http://schemas.microsoft.com/office/drawing/2010/main" val="0"/>
                </a:ext>
              </a:extLst>
            </a:blip>
            <a:stretch>
              <a:fillRect/>
            </a:stretch>
          </p:blipFill>
          <p:spPr>
            <a:xfrm>
              <a:off x="8915791" y="1767006"/>
              <a:ext cx="230348" cy="230349"/>
            </a:xfrm>
            <a:prstGeom prst="rect">
              <a:avLst/>
            </a:prstGeom>
          </p:spPr>
        </p:pic>
        <p:pic>
          <p:nvPicPr>
            <p:cNvPr id="812" name="Picture 811"/>
            <p:cNvPicPr>
              <a:picLocks noChangeAspect="1"/>
            </p:cNvPicPr>
            <p:nvPr/>
          </p:nvPicPr>
          <p:blipFill>
            <a:blip r:embed="rId60" cstate="print">
              <a:extLst>
                <a:ext uri="{28A0092B-C50C-407E-A947-70E740481C1C}">
                  <a14:useLocalDpi xmlns:a14="http://schemas.microsoft.com/office/drawing/2010/main" val="0"/>
                </a:ext>
              </a:extLst>
            </a:blip>
            <a:stretch>
              <a:fillRect/>
            </a:stretch>
          </p:blipFill>
          <p:spPr>
            <a:xfrm>
              <a:off x="9108681" y="2019526"/>
              <a:ext cx="261786" cy="258363"/>
            </a:xfrm>
            <a:prstGeom prst="rect">
              <a:avLst/>
            </a:prstGeom>
          </p:spPr>
        </p:pic>
        <p:pic>
          <p:nvPicPr>
            <p:cNvPr id="815" name="Picture 814"/>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8795557" y="2057689"/>
              <a:ext cx="206490" cy="206490"/>
            </a:xfrm>
            <a:prstGeom prst="rect">
              <a:avLst/>
            </a:prstGeom>
          </p:spPr>
        </p:pic>
        <p:grpSp>
          <p:nvGrpSpPr>
            <p:cNvPr id="817" name="Group 816"/>
            <p:cNvGrpSpPr/>
            <p:nvPr/>
          </p:nvGrpSpPr>
          <p:grpSpPr>
            <a:xfrm>
              <a:off x="9481001" y="2104269"/>
              <a:ext cx="366772" cy="88876"/>
              <a:chOff x="1340717" y="917625"/>
              <a:chExt cx="418504" cy="101414"/>
            </a:xfrm>
            <a:solidFill>
              <a:schemeClr val="tx1">
                <a:lumMod val="65000"/>
                <a:lumOff val="35000"/>
              </a:schemeClr>
            </a:solidFill>
          </p:grpSpPr>
          <p:sp>
            <p:nvSpPr>
              <p:cNvPr id="818" name="Oval 817"/>
              <p:cNvSpPr/>
              <p:nvPr/>
            </p:nvSpPr>
            <p:spPr bwMode="auto">
              <a:xfrm>
                <a:off x="1340717"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9" name="Oval 818"/>
              <p:cNvSpPr/>
              <p:nvPr/>
            </p:nvSpPr>
            <p:spPr bwMode="auto">
              <a:xfrm>
                <a:off x="1499262"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0" name="Oval 819"/>
              <p:cNvSpPr/>
              <p:nvPr/>
            </p:nvSpPr>
            <p:spPr bwMode="auto">
              <a:xfrm>
                <a:off x="1657807"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48" name="Group 447"/>
          <p:cNvGrpSpPr/>
          <p:nvPr/>
        </p:nvGrpSpPr>
        <p:grpSpPr>
          <a:xfrm>
            <a:off x="8818796" y="36078"/>
            <a:ext cx="475559" cy="426627"/>
            <a:chOff x="6677072" y="-128440"/>
            <a:chExt cx="1536786" cy="1378659"/>
          </a:xfrm>
        </p:grpSpPr>
        <p:pic>
          <p:nvPicPr>
            <p:cNvPr id="461" name="Picture 460"/>
            <p:cNvPicPr>
              <a:picLocks noChangeAspect="1"/>
            </p:cNvPicPr>
            <p:nvPr/>
          </p:nvPicPr>
          <p:blipFill>
            <a:blip r:embed="rId62">
              <a:extLst>
                <a:ext uri="{28A0092B-C50C-407E-A947-70E740481C1C}">
                  <a14:useLocalDpi xmlns:a14="http://schemas.microsoft.com/office/drawing/2010/main" val="0"/>
                </a:ext>
              </a:extLst>
            </a:blip>
            <a:stretch>
              <a:fillRect/>
            </a:stretch>
          </p:blipFill>
          <p:spPr>
            <a:xfrm>
              <a:off x="6677072" y="-128440"/>
              <a:ext cx="1268366" cy="1378659"/>
            </a:xfrm>
            <a:prstGeom prst="rect">
              <a:avLst/>
            </a:prstGeom>
          </p:spPr>
        </p:pic>
        <p:sp>
          <p:nvSpPr>
            <p:cNvPr id="462" name="Rounded Rectangle 461"/>
            <p:cNvSpPr/>
            <p:nvPr/>
          </p:nvSpPr>
          <p:spPr bwMode="auto">
            <a:xfrm>
              <a:off x="7470440" y="186511"/>
              <a:ext cx="618803" cy="499542"/>
            </a:xfrm>
            <a:prstGeom prst="roundRect">
              <a:avLst>
                <a:gd name="adj" fmla="val 6065"/>
              </a:avLst>
            </a:prstGeom>
            <a:solidFill>
              <a:srgbClr val="0255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361" tIns="51183" rIns="51183" bIns="102361" numCol="1" spcCol="0" rtlCol="0" fromWordArt="0" anchor="b" anchorCtr="0" forceAA="0" compatLnSpc="1">
              <a:prstTxWarp prst="textNoShape">
                <a:avLst/>
              </a:prstTxWarp>
              <a:noAutofit/>
            </a:bodyPr>
            <a:lstStyle/>
            <a:p>
              <a:pPr marL="0" marR="0" lvl="0" indent="0" algn="l" defTabSz="1023196"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56"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63" name="Picture 8" descr="\\MAGNUM\Projects\Microsoft\Cloud Power FY12\Design\Icons\PNGs\Cross Platform.png"/>
            <p:cNvPicPr>
              <a:picLocks noChangeAspect="1" noChangeArrowheads="1"/>
            </p:cNvPicPr>
            <p:nvPr/>
          </p:nvPicPr>
          <p:blipFill>
            <a:blip r:embed="rId63" cstate="print">
              <a:lum bright="100000"/>
              <a:extLst>
                <a:ext uri="{28A0092B-C50C-407E-A947-70E740481C1C}">
                  <a14:useLocalDpi xmlns:a14="http://schemas.microsoft.com/office/drawing/2010/main" val="0"/>
                </a:ext>
              </a:extLst>
            </a:blip>
            <a:stretch>
              <a:fillRect/>
            </a:stretch>
          </p:blipFill>
          <p:spPr bwMode="auto">
            <a:xfrm>
              <a:off x="7347793" y="2550"/>
              <a:ext cx="866065" cy="866065"/>
            </a:xfrm>
            <a:prstGeom prst="rect">
              <a:avLst/>
            </a:prstGeom>
            <a:noFill/>
          </p:spPr>
        </p:pic>
        <p:pic>
          <p:nvPicPr>
            <p:cNvPr id="464" name="Picture 7" descr="\\MAGNUM\Projects\Microsoft\Cloud Power FY12\Design\ICONS_PNG\Gears.png"/>
            <p:cNvPicPr>
              <a:picLocks noChangeAspect="1" noChangeArrowheads="1"/>
            </p:cNvPicPr>
            <p:nvPr/>
          </p:nvPicPr>
          <p:blipFill>
            <a:blip r:embed="rId64" cstate="print">
              <a:lum bright="100000"/>
              <a:extLst>
                <a:ext uri="{28A0092B-C50C-407E-A947-70E740481C1C}">
                  <a14:useLocalDpi xmlns:a14="http://schemas.microsoft.com/office/drawing/2010/main" val="0"/>
                </a:ext>
              </a:extLst>
            </a:blip>
            <a:srcRect/>
            <a:stretch>
              <a:fillRect/>
            </a:stretch>
          </p:blipFill>
          <p:spPr bwMode="auto">
            <a:xfrm>
              <a:off x="7555472" y="246779"/>
              <a:ext cx="449804" cy="449804"/>
            </a:xfrm>
            <a:prstGeom prst="rect">
              <a:avLst/>
            </a:prstGeom>
            <a:noFill/>
          </p:spPr>
        </p:pic>
      </p:grpSp>
      <p:pic>
        <p:nvPicPr>
          <p:cNvPr id="891" name="Picture 890"/>
          <p:cNvPicPr>
            <a:picLocks noChangeAspect="1"/>
          </p:cNvPicPr>
          <p:nvPr/>
        </p:nvPicPr>
        <p:blipFill>
          <a:blip r:embed="rId25"/>
          <a:stretch>
            <a:fillRect/>
          </a:stretch>
        </p:blipFill>
        <p:spPr>
          <a:xfrm>
            <a:off x="1929211" y="3610628"/>
            <a:ext cx="192873" cy="166387"/>
          </a:xfrm>
          <a:prstGeom prst="rect">
            <a:avLst/>
          </a:prstGeom>
        </p:spPr>
      </p:pic>
      <p:grpSp>
        <p:nvGrpSpPr>
          <p:cNvPr id="3" name="Group 2"/>
          <p:cNvGrpSpPr/>
          <p:nvPr/>
        </p:nvGrpSpPr>
        <p:grpSpPr>
          <a:xfrm>
            <a:off x="9426111" y="4187106"/>
            <a:ext cx="951911" cy="329624"/>
            <a:chOff x="9426111" y="4187106"/>
            <a:chExt cx="951911" cy="329624"/>
          </a:xfrm>
        </p:grpSpPr>
        <p:grpSp>
          <p:nvGrpSpPr>
            <p:cNvPr id="1517" name="Group 1516"/>
            <p:cNvGrpSpPr/>
            <p:nvPr/>
          </p:nvGrpSpPr>
          <p:grpSpPr>
            <a:xfrm>
              <a:off x="9426111" y="4289948"/>
              <a:ext cx="324673" cy="226782"/>
              <a:chOff x="9248611" y="5369851"/>
              <a:chExt cx="324673" cy="226782"/>
            </a:xfrm>
            <a:solidFill>
              <a:srgbClr val="FFFFFF"/>
            </a:solidFill>
          </p:grpSpPr>
          <p:sp>
            <p:nvSpPr>
              <p:cNvPr id="1513" name="Oval 1512"/>
              <p:cNvSpPr/>
              <p:nvPr/>
            </p:nvSpPr>
            <p:spPr>
              <a:xfrm rot="10800000">
                <a:off x="9248611" y="5492810"/>
                <a:ext cx="100102" cy="103823"/>
              </a:xfrm>
              <a:prstGeom prst="ellipse">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1514" name="Straight Connector 1513"/>
              <p:cNvCxnSpPr>
                <a:stCxn id="1513" idx="3"/>
                <a:endCxn id="1512" idx="1"/>
              </p:cNvCxnSpPr>
              <p:nvPr/>
            </p:nvCxnSpPr>
            <p:spPr>
              <a:xfrm flipV="1">
                <a:off x="9334053" y="5369851"/>
                <a:ext cx="239231" cy="138164"/>
              </a:xfrm>
              <a:prstGeom prst="line">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512" name="Rectangle 1511">
              <a:hlinkClick r:id="rId49" tooltip="Microsoft Advanced Threat Analytics (ATA) helps you identify threats using behavioral analysis (UEBA) and provides an actionable report on an attack timeline."/>
            </p:cNvPr>
            <p:cNvSpPr/>
            <p:nvPr/>
          </p:nvSpPr>
          <p:spPr>
            <a:xfrm>
              <a:off x="9750784" y="4187106"/>
              <a:ext cx="627238" cy="205684"/>
            </a:xfrm>
            <a:prstGeom prst="rect">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ATA</a:t>
              </a:r>
            </a:p>
          </p:txBody>
        </p:sp>
      </p:grpSp>
      <p:grpSp>
        <p:nvGrpSpPr>
          <p:cNvPr id="1803" name="Group 1802"/>
          <p:cNvGrpSpPr/>
          <p:nvPr/>
        </p:nvGrpSpPr>
        <p:grpSpPr>
          <a:xfrm>
            <a:off x="1206199" y="5082024"/>
            <a:ext cx="9141130" cy="238221"/>
            <a:chOff x="1206199" y="5082024"/>
            <a:chExt cx="9141130" cy="238221"/>
          </a:xfrm>
        </p:grpSpPr>
        <p:sp>
          <p:nvSpPr>
            <p:cNvPr id="680" name="Rectangle 679">
              <a:hlinkClick r:id="rId65" tooltip="Privileged Access Workstation (PAW) provide a dedicated workstation operating system to isolate sensitive tasks and accounts (such as administration of Active Directory, Azure, Office 365, etc.) "/>
            </p:cNvPr>
            <p:cNvSpPr/>
            <p:nvPr/>
          </p:nvSpPr>
          <p:spPr>
            <a:xfrm>
              <a:off x="1206199" y="5082024"/>
              <a:ext cx="9141130" cy="238221"/>
            </a:xfrm>
            <a:prstGeom prst="rect">
              <a:avLst/>
            </a:prstGeom>
            <a:solidFill>
              <a:srgbClr val="FFFFFF">
                <a:alpha val="85098"/>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grpSp>
          <p:nvGrpSpPr>
            <p:cNvPr id="582" name="Group 581"/>
            <p:cNvGrpSpPr/>
            <p:nvPr/>
          </p:nvGrpSpPr>
          <p:grpSpPr>
            <a:xfrm>
              <a:off x="9913991" y="5108315"/>
              <a:ext cx="290821" cy="187248"/>
              <a:chOff x="-6789856" y="-6691457"/>
              <a:chExt cx="7043319" cy="4534907"/>
            </a:xfrm>
          </p:grpSpPr>
          <p:grpSp>
            <p:nvGrpSpPr>
              <p:cNvPr id="584" name="Group 583"/>
              <p:cNvGrpSpPr/>
              <p:nvPr/>
            </p:nvGrpSpPr>
            <p:grpSpPr>
              <a:xfrm>
                <a:off x="-6789856" y="-6691457"/>
                <a:ext cx="5828163" cy="3654206"/>
                <a:chOff x="-6789856" y="-6691457"/>
                <a:chExt cx="5828163" cy="3654206"/>
              </a:xfrm>
            </p:grpSpPr>
            <p:sp>
              <p:nvSpPr>
                <p:cNvPr id="588" name="Rectangle: Top Corners Rounded 77"/>
                <p:cNvSpPr/>
                <p:nvPr/>
              </p:nvSpPr>
              <p:spPr bwMode="auto">
                <a:xfrm>
                  <a:off x="-5933320" y="-6324677"/>
                  <a:ext cx="4103968" cy="3102714"/>
                </a:xfrm>
                <a:prstGeom prst="round2SameRect">
                  <a:avLst>
                    <a:gd name="adj1" fmla="val 5833"/>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89" name="Freeform 20"/>
                <p:cNvSpPr>
                  <a:spLocks noEditPoints="1"/>
                </p:cNvSpPr>
                <p:nvPr/>
              </p:nvSpPr>
              <p:spPr bwMode="black">
                <a:xfrm>
                  <a:off x="-6789856" y="-6691457"/>
                  <a:ext cx="5828163" cy="3654206"/>
                </a:xfrm>
                <a:custGeom>
                  <a:avLst/>
                  <a:gdLst>
                    <a:gd name="T0" fmla="*/ 2306 w 2516"/>
                    <a:gd name="T1" fmla="*/ 1227 h 1619"/>
                    <a:gd name="T2" fmla="*/ 2306 w 2516"/>
                    <a:gd name="T3" fmla="*/ 108 h 1619"/>
                    <a:gd name="T4" fmla="*/ 2197 w 2516"/>
                    <a:gd name="T5" fmla="*/ 0 h 1619"/>
                    <a:gd name="T6" fmla="*/ 319 w 2516"/>
                    <a:gd name="T7" fmla="*/ 0 h 1619"/>
                    <a:gd name="T8" fmla="*/ 211 w 2516"/>
                    <a:gd name="T9" fmla="*/ 108 h 1619"/>
                    <a:gd name="T10" fmla="*/ 211 w 2516"/>
                    <a:gd name="T11" fmla="*/ 1227 h 1619"/>
                    <a:gd name="T12" fmla="*/ 0 w 2516"/>
                    <a:gd name="T13" fmla="*/ 1484 h 1619"/>
                    <a:gd name="T14" fmla="*/ 129 w 2516"/>
                    <a:gd name="T15" fmla="*/ 1619 h 1619"/>
                    <a:gd name="T16" fmla="*/ 2387 w 2516"/>
                    <a:gd name="T17" fmla="*/ 1619 h 1619"/>
                    <a:gd name="T18" fmla="*/ 2516 w 2516"/>
                    <a:gd name="T19" fmla="*/ 1484 h 1619"/>
                    <a:gd name="T20" fmla="*/ 2306 w 2516"/>
                    <a:gd name="T21" fmla="*/ 1227 h 1619"/>
                    <a:gd name="T22" fmla="*/ 2306 w 2516"/>
                    <a:gd name="T23" fmla="*/ 1227 h 1619"/>
                    <a:gd name="T24" fmla="*/ 1431 w 2516"/>
                    <a:gd name="T25" fmla="*/ 1518 h 1619"/>
                    <a:gd name="T26" fmla="*/ 1045 w 2516"/>
                    <a:gd name="T27" fmla="*/ 1518 h 1619"/>
                    <a:gd name="T28" fmla="*/ 1004 w 2516"/>
                    <a:gd name="T29" fmla="*/ 1497 h 1619"/>
                    <a:gd name="T30" fmla="*/ 1051 w 2516"/>
                    <a:gd name="T31" fmla="*/ 1410 h 1619"/>
                    <a:gd name="T32" fmla="*/ 1085 w 2516"/>
                    <a:gd name="T33" fmla="*/ 1396 h 1619"/>
                    <a:gd name="T34" fmla="*/ 1390 w 2516"/>
                    <a:gd name="T35" fmla="*/ 1396 h 1619"/>
                    <a:gd name="T36" fmla="*/ 1424 w 2516"/>
                    <a:gd name="T37" fmla="*/ 1410 h 1619"/>
                    <a:gd name="T38" fmla="*/ 1472 w 2516"/>
                    <a:gd name="T39" fmla="*/ 1497 h 1619"/>
                    <a:gd name="T40" fmla="*/ 1431 w 2516"/>
                    <a:gd name="T41" fmla="*/ 1518 h 1619"/>
                    <a:gd name="T42" fmla="*/ 2136 w 2516"/>
                    <a:gd name="T43" fmla="*/ 1200 h 1619"/>
                    <a:gd name="T44" fmla="*/ 380 w 2516"/>
                    <a:gd name="T45" fmla="*/ 1200 h 1619"/>
                    <a:gd name="T46" fmla="*/ 380 w 2516"/>
                    <a:gd name="T47" fmla="*/ 222 h 1619"/>
                    <a:gd name="T48" fmla="*/ 428 w 2516"/>
                    <a:gd name="T49" fmla="*/ 169 h 1619"/>
                    <a:gd name="T50" fmla="*/ 2089 w 2516"/>
                    <a:gd name="T51" fmla="*/ 169 h 1619"/>
                    <a:gd name="T52" fmla="*/ 2136 w 2516"/>
                    <a:gd name="T53" fmla="*/ 222 h 1619"/>
                    <a:gd name="T54" fmla="*/ 2136 w 2516"/>
                    <a:gd name="T55" fmla="*/ 1200 h 1619"/>
                    <a:gd name="T56" fmla="*/ 2136 w 2516"/>
                    <a:gd name="T57" fmla="*/ 1200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16" h="1619">
                      <a:moveTo>
                        <a:pt x="2306" y="1227"/>
                      </a:moveTo>
                      <a:cubicBezTo>
                        <a:pt x="2306" y="108"/>
                        <a:pt x="2306" y="108"/>
                        <a:pt x="2306" y="108"/>
                      </a:cubicBezTo>
                      <a:cubicBezTo>
                        <a:pt x="2306" y="54"/>
                        <a:pt x="2258" y="0"/>
                        <a:pt x="2197" y="0"/>
                      </a:cubicBezTo>
                      <a:cubicBezTo>
                        <a:pt x="319" y="0"/>
                        <a:pt x="319" y="0"/>
                        <a:pt x="319" y="0"/>
                      </a:cubicBezTo>
                      <a:cubicBezTo>
                        <a:pt x="258" y="0"/>
                        <a:pt x="211" y="54"/>
                        <a:pt x="211" y="108"/>
                      </a:cubicBezTo>
                      <a:cubicBezTo>
                        <a:pt x="211" y="1227"/>
                        <a:pt x="211" y="1227"/>
                        <a:pt x="211" y="1227"/>
                      </a:cubicBezTo>
                      <a:cubicBezTo>
                        <a:pt x="0" y="1484"/>
                        <a:pt x="0" y="1484"/>
                        <a:pt x="0" y="1484"/>
                      </a:cubicBezTo>
                      <a:cubicBezTo>
                        <a:pt x="0" y="1558"/>
                        <a:pt x="61" y="1619"/>
                        <a:pt x="129" y="1619"/>
                      </a:cubicBezTo>
                      <a:cubicBezTo>
                        <a:pt x="2387" y="1619"/>
                        <a:pt x="2387" y="1619"/>
                        <a:pt x="2387" y="1619"/>
                      </a:cubicBezTo>
                      <a:cubicBezTo>
                        <a:pt x="2455" y="1619"/>
                        <a:pt x="2516" y="1558"/>
                        <a:pt x="2516" y="1484"/>
                      </a:cubicBezTo>
                      <a:cubicBezTo>
                        <a:pt x="2306" y="1227"/>
                        <a:pt x="2306" y="1227"/>
                        <a:pt x="2306" y="1227"/>
                      </a:cubicBezTo>
                      <a:cubicBezTo>
                        <a:pt x="2306" y="1227"/>
                        <a:pt x="2306" y="1227"/>
                        <a:pt x="2306" y="1227"/>
                      </a:cubicBezTo>
                      <a:close/>
                      <a:moveTo>
                        <a:pt x="1431" y="1518"/>
                      </a:moveTo>
                      <a:cubicBezTo>
                        <a:pt x="1045" y="1518"/>
                        <a:pt x="1045" y="1518"/>
                        <a:pt x="1045" y="1518"/>
                      </a:cubicBezTo>
                      <a:cubicBezTo>
                        <a:pt x="1024" y="1518"/>
                        <a:pt x="1004" y="1504"/>
                        <a:pt x="1004" y="1497"/>
                      </a:cubicBezTo>
                      <a:cubicBezTo>
                        <a:pt x="1051" y="1410"/>
                        <a:pt x="1051" y="1410"/>
                        <a:pt x="1051" y="1410"/>
                      </a:cubicBezTo>
                      <a:cubicBezTo>
                        <a:pt x="1051" y="1403"/>
                        <a:pt x="1065" y="1396"/>
                        <a:pt x="1085" y="1396"/>
                      </a:cubicBezTo>
                      <a:cubicBezTo>
                        <a:pt x="1390" y="1396"/>
                        <a:pt x="1390" y="1396"/>
                        <a:pt x="1390" y="1396"/>
                      </a:cubicBezTo>
                      <a:cubicBezTo>
                        <a:pt x="1411" y="1396"/>
                        <a:pt x="1424" y="1403"/>
                        <a:pt x="1424" y="1410"/>
                      </a:cubicBezTo>
                      <a:cubicBezTo>
                        <a:pt x="1472" y="1497"/>
                        <a:pt x="1472" y="1497"/>
                        <a:pt x="1472" y="1497"/>
                      </a:cubicBezTo>
                      <a:cubicBezTo>
                        <a:pt x="1472" y="1504"/>
                        <a:pt x="1451" y="1518"/>
                        <a:pt x="1431" y="1518"/>
                      </a:cubicBezTo>
                      <a:close/>
                      <a:moveTo>
                        <a:pt x="2136" y="1200"/>
                      </a:moveTo>
                      <a:cubicBezTo>
                        <a:pt x="380" y="1200"/>
                        <a:pt x="380" y="1200"/>
                        <a:pt x="380" y="1200"/>
                      </a:cubicBezTo>
                      <a:cubicBezTo>
                        <a:pt x="380" y="222"/>
                        <a:pt x="380" y="222"/>
                        <a:pt x="380" y="222"/>
                      </a:cubicBezTo>
                      <a:cubicBezTo>
                        <a:pt x="380" y="189"/>
                        <a:pt x="400" y="169"/>
                        <a:pt x="428" y="169"/>
                      </a:cubicBezTo>
                      <a:cubicBezTo>
                        <a:pt x="2089" y="169"/>
                        <a:pt x="2089" y="169"/>
                        <a:pt x="2089" y="169"/>
                      </a:cubicBezTo>
                      <a:cubicBezTo>
                        <a:pt x="2116" y="169"/>
                        <a:pt x="2136" y="189"/>
                        <a:pt x="2136" y="222"/>
                      </a:cubicBezTo>
                      <a:cubicBezTo>
                        <a:pt x="2136" y="1200"/>
                        <a:pt x="2136" y="1200"/>
                        <a:pt x="2136" y="1200"/>
                      </a:cubicBezTo>
                      <a:cubicBezTo>
                        <a:pt x="2136" y="1200"/>
                        <a:pt x="2136" y="1200"/>
                        <a:pt x="2136" y="1200"/>
                      </a:cubicBezTo>
                      <a:close/>
                    </a:path>
                  </a:pathLst>
                </a:custGeom>
                <a:solidFill>
                  <a:srgbClr val="FF0000"/>
                </a:solidFill>
                <a:ln w="10795" cap="flat" cmpd="sng" algn="ctr">
                  <a:noFill/>
                  <a:prstDash val="solid"/>
                  <a:headEnd type="none" w="med" len="med"/>
                  <a:tailEnd type="none" w="med" len="med"/>
                </a:ln>
                <a:effectLst/>
              </p:spPr>
              <p:txBody>
                <a:bodyPr vert="horz" wrap="square" lIns="87877" tIns="43938" rIns="87877" bIns="43938" numCol="1" rtlCol="0" anchor="ctr" anchorCtr="0" compatLnSpc="1">
                  <a:prstTxWarp prst="textNoShape">
                    <a:avLst/>
                  </a:prstTxWarp>
                </a:bodyPr>
                <a:lstStyle/>
                <a:p>
                  <a:pPr marL="0" marR="0" lvl="0" indent="0" algn="l" defTabSz="711842"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118" normalizeH="0" baseline="0" noProof="0" dirty="0">
                    <a:ln>
                      <a:noFill/>
                    </a:ln>
                    <a:solidFill>
                      <a:sysClr val="windowText" lastClr="000000"/>
                    </a:solidFill>
                    <a:effectLst/>
                    <a:uLnTx/>
                    <a:uFillTx/>
                    <a:latin typeface="Segoe Light" pitchFamily="34" charset="0"/>
                    <a:ea typeface="+mn-ea"/>
                    <a:cs typeface="+mn-cs"/>
                  </a:endParaRPr>
                </a:p>
              </p:txBody>
            </p:sp>
          </p:grpSp>
          <p:grpSp>
            <p:nvGrpSpPr>
              <p:cNvPr id="585" name="Group 584"/>
              <p:cNvGrpSpPr/>
              <p:nvPr/>
            </p:nvGrpSpPr>
            <p:grpSpPr>
              <a:xfrm>
                <a:off x="-5574700" y="-5810756"/>
                <a:ext cx="5828163" cy="3654206"/>
                <a:chOff x="-6789856" y="-6691457"/>
                <a:chExt cx="5828163" cy="3654206"/>
              </a:xfrm>
            </p:grpSpPr>
            <p:sp>
              <p:nvSpPr>
                <p:cNvPr id="586" name="Rectangle: Top Corners Rounded 77"/>
                <p:cNvSpPr/>
                <p:nvPr/>
              </p:nvSpPr>
              <p:spPr bwMode="auto">
                <a:xfrm>
                  <a:off x="-5933320" y="-6324677"/>
                  <a:ext cx="4103968" cy="3102714"/>
                </a:xfrm>
                <a:prstGeom prst="round2SameRect">
                  <a:avLst>
                    <a:gd name="adj1" fmla="val 5833"/>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828" rtl="0" eaLnBrk="1" fontAlgn="base" latinLnBrk="0" hangingPunct="1">
                    <a:lnSpc>
                      <a:spcPct val="90000"/>
                    </a:lnSpc>
                    <a:spcBef>
                      <a:spcPct val="0"/>
                    </a:spcBef>
                    <a:spcAft>
                      <a:spcPct val="0"/>
                    </a:spcAft>
                    <a:buClrTx/>
                    <a:buSzTx/>
                    <a:buFontTx/>
                    <a:buNone/>
                    <a:tabLst/>
                    <a:defRPr/>
                  </a:pPr>
                  <a:endParaRPr kumimoji="0" lang="en-US" sz="2352" b="1" i="0" u="none" strike="noStrike" kern="0" cap="none" spc="0" normalizeH="0" baseline="0" noProof="0" dirty="0">
                    <a:ln>
                      <a:noFill/>
                    </a:ln>
                    <a:solidFill>
                      <a:srgbClr val="00B050"/>
                    </a:solidFill>
                    <a:effectLst/>
                    <a:uLnTx/>
                    <a:uFillTx/>
                    <a:latin typeface="Calibri" panose="020F0502020204030204"/>
                    <a:ea typeface="Segoe UI" pitchFamily="34" charset="0"/>
                    <a:cs typeface="Segoe UI" pitchFamily="34" charset="0"/>
                  </a:endParaRPr>
                </a:p>
              </p:txBody>
            </p:sp>
            <p:sp>
              <p:nvSpPr>
                <p:cNvPr id="587" name="Freeform 20"/>
                <p:cNvSpPr>
                  <a:spLocks noEditPoints="1"/>
                </p:cNvSpPr>
                <p:nvPr/>
              </p:nvSpPr>
              <p:spPr bwMode="black">
                <a:xfrm>
                  <a:off x="-6789856" y="-6691457"/>
                  <a:ext cx="5828163" cy="3654206"/>
                </a:xfrm>
                <a:custGeom>
                  <a:avLst/>
                  <a:gdLst>
                    <a:gd name="T0" fmla="*/ 2306 w 2516"/>
                    <a:gd name="T1" fmla="*/ 1227 h 1619"/>
                    <a:gd name="T2" fmla="*/ 2306 w 2516"/>
                    <a:gd name="T3" fmla="*/ 108 h 1619"/>
                    <a:gd name="T4" fmla="*/ 2197 w 2516"/>
                    <a:gd name="T5" fmla="*/ 0 h 1619"/>
                    <a:gd name="T6" fmla="*/ 319 w 2516"/>
                    <a:gd name="T7" fmla="*/ 0 h 1619"/>
                    <a:gd name="T8" fmla="*/ 211 w 2516"/>
                    <a:gd name="T9" fmla="*/ 108 h 1619"/>
                    <a:gd name="T10" fmla="*/ 211 w 2516"/>
                    <a:gd name="T11" fmla="*/ 1227 h 1619"/>
                    <a:gd name="T12" fmla="*/ 0 w 2516"/>
                    <a:gd name="T13" fmla="*/ 1484 h 1619"/>
                    <a:gd name="T14" fmla="*/ 129 w 2516"/>
                    <a:gd name="T15" fmla="*/ 1619 h 1619"/>
                    <a:gd name="T16" fmla="*/ 2387 w 2516"/>
                    <a:gd name="T17" fmla="*/ 1619 h 1619"/>
                    <a:gd name="T18" fmla="*/ 2516 w 2516"/>
                    <a:gd name="T19" fmla="*/ 1484 h 1619"/>
                    <a:gd name="T20" fmla="*/ 2306 w 2516"/>
                    <a:gd name="T21" fmla="*/ 1227 h 1619"/>
                    <a:gd name="T22" fmla="*/ 2306 w 2516"/>
                    <a:gd name="T23" fmla="*/ 1227 h 1619"/>
                    <a:gd name="T24" fmla="*/ 1431 w 2516"/>
                    <a:gd name="T25" fmla="*/ 1518 h 1619"/>
                    <a:gd name="T26" fmla="*/ 1045 w 2516"/>
                    <a:gd name="T27" fmla="*/ 1518 h 1619"/>
                    <a:gd name="T28" fmla="*/ 1004 w 2516"/>
                    <a:gd name="T29" fmla="*/ 1497 h 1619"/>
                    <a:gd name="T30" fmla="*/ 1051 w 2516"/>
                    <a:gd name="T31" fmla="*/ 1410 h 1619"/>
                    <a:gd name="T32" fmla="*/ 1085 w 2516"/>
                    <a:gd name="T33" fmla="*/ 1396 h 1619"/>
                    <a:gd name="T34" fmla="*/ 1390 w 2516"/>
                    <a:gd name="T35" fmla="*/ 1396 h 1619"/>
                    <a:gd name="T36" fmla="*/ 1424 w 2516"/>
                    <a:gd name="T37" fmla="*/ 1410 h 1619"/>
                    <a:gd name="T38" fmla="*/ 1472 w 2516"/>
                    <a:gd name="T39" fmla="*/ 1497 h 1619"/>
                    <a:gd name="T40" fmla="*/ 1431 w 2516"/>
                    <a:gd name="T41" fmla="*/ 1518 h 1619"/>
                    <a:gd name="T42" fmla="*/ 2136 w 2516"/>
                    <a:gd name="T43" fmla="*/ 1200 h 1619"/>
                    <a:gd name="T44" fmla="*/ 380 w 2516"/>
                    <a:gd name="T45" fmla="*/ 1200 h 1619"/>
                    <a:gd name="T46" fmla="*/ 380 w 2516"/>
                    <a:gd name="T47" fmla="*/ 222 h 1619"/>
                    <a:gd name="T48" fmla="*/ 428 w 2516"/>
                    <a:gd name="T49" fmla="*/ 169 h 1619"/>
                    <a:gd name="T50" fmla="*/ 2089 w 2516"/>
                    <a:gd name="T51" fmla="*/ 169 h 1619"/>
                    <a:gd name="T52" fmla="*/ 2136 w 2516"/>
                    <a:gd name="T53" fmla="*/ 222 h 1619"/>
                    <a:gd name="T54" fmla="*/ 2136 w 2516"/>
                    <a:gd name="T55" fmla="*/ 1200 h 1619"/>
                    <a:gd name="T56" fmla="*/ 2136 w 2516"/>
                    <a:gd name="T57" fmla="*/ 1200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16" h="1619">
                      <a:moveTo>
                        <a:pt x="2306" y="1227"/>
                      </a:moveTo>
                      <a:cubicBezTo>
                        <a:pt x="2306" y="108"/>
                        <a:pt x="2306" y="108"/>
                        <a:pt x="2306" y="108"/>
                      </a:cubicBezTo>
                      <a:cubicBezTo>
                        <a:pt x="2306" y="54"/>
                        <a:pt x="2258" y="0"/>
                        <a:pt x="2197" y="0"/>
                      </a:cubicBezTo>
                      <a:cubicBezTo>
                        <a:pt x="319" y="0"/>
                        <a:pt x="319" y="0"/>
                        <a:pt x="319" y="0"/>
                      </a:cubicBezTo>
                      <a:cubicBezTo>
                        <a:pt x="258" y="0"/>
                        <a:pt x="211" y="54"/>
                        <a:pt x="211" y="108"/>
                      </a:cubicBezTo>
                      <a:cubicBezTo>
                        <a:pt x="211" y="1227"/>
                        <a:pt x="211" y="1227"/>
                        <a:pt x="211" y="1227"/>
                      </a:cubicBezTo>
                      <a:cubicBezTo>
                        <a:pt x="0" y="1484"/>
                        <a:pt x="0" y="1484"/>
                        <a:pt x="0" y="1484"/>
                      </a:cubicBezTo>
                      <a:cubicBezTo>
                        <a:pt x="0" y="1558"/>
                        <a:pt x="61" y="1619"/>
                        <a:pt x="129" y="1619"/>
                      </a:cubicBezTo>
                      <a:cubicBezTo>
                        <a:pt x="2387" y="1619"/>
                        <a:pt x="2387" y="1619"/>
                        <a:pt x="2387" y="1619"/>
                      </a:cubicBezTo>
                      <a:cubicBezTo>
                        <a:pt x="2455" y="1619"/>
                        <a:pt x="2516" y="1558"/>
                        <a:pt x="2516" y="1484"/>
                      </a:cubicBezTo>
                      <a:cubicBezTo>
                        <a:pt x="2306" y="1227"/>
                        <a:pt x="2306" y="1227"/>
                        <a:pt x="2306" y="1227"/>
                      </a:cubicBezTo>
                      <a:cubicBezTo>
                        <a:pt x="2306" y="1227"/>
                        <a:pt x="2306" y="1227"/>
                        <a:pt x="2306" y="1227"/>
                      </a:cubicBezTo>
                      <a:close/>
                      <a:moveTo>
                        <a:pt x="1431" y="1518"/>
                      </a:moveTo>
                      <a:cubicBezTo>
                        <a:pt x="1045" y="1518"/>
                        <a:pt x="1045" y="1518"/>
                        <a:pt x="1045" y="1518"/>
                      </a:cubicBezTo>
                      <a:cubicBezTo>
                        <a:pt x="1024" y="1518"/>
                        <a:pt x="1004" y="1504"/>
                        <a:pt x="1004" y="1497"/>
                      </a:cubicBezTo>
                      <a:cubicBezTo>
                        <a:pt x="1051" y="1410"/>
                        <a:pt x="1051" y="1410"/>
                        <a:pt x="1051" y="1410"/>
                      </a:cubicBezTo>
                      <a:cubicBezTo>
                        <a:pt x="1051" y="1403"/>
                        <a:pt x="1065" y="1396"/>
                        <a:pt x="1085" y="1396"/>
                      </a:cubicBezTo>
                      <a:cubicBezTo>
                        <a:pt x="1390" y="1396"/>
                        <a:pt x="1390" y="1396"/>
                        <a:pt x="1390" y="1396"/>
                      </a:cubicBezTo>
                      <a:cubicBezTo>
                        <a:pt x="1411" y="1396"/>
                        <a:pt x="1424" y="1403"/>
                        <a:pt x="1424" y="1410"/>
                      </a:cubicBezTo>
                      <a:cubicBezTo>
                        <a:pt x="1472" y="1497"/>
                        <a:pt x="1472" y="1497"/>
                        <a:pt x="1472" y="1497"/>
                      </a:cubicBezTo>
                      <a:cubicBezTo>
                        <a:pt x="1472" y="1504"/>
                        <a:pt x="1451" y="1518"/>
                        <a:pt x="1431" y="1518"/>
                      </a:cubicBezTo>
                      <a:close/>
                      <a:moveTo>
                        <a:pt x="2136" y="1200"/>
                      </a:moveTo>
                      <a:cubicBezTo>
                        <a:pt x="380" y="1200"/>
                        <a:pt x="380" y="1200"/>
                        <a:pt x="380" y="1200"/>
                      </a:cubicBezTo>
                      <a:cubicBezTo>
                        <a:pt x="380" y="222"/>
                        <a:pt x="380" y="222"/>
                        <a:pt x="380" y="222"/>
                      </a:cubicBezTo>
                      <a:cubicBezTo>
                        <a:pt x="380" y="189"/>
                        <a:pt x="400" y="169"/>
                        <a:pt x="428" y="169"/>
                      </a:cubicBezTo>
                      <a:cubicBezTo>
                        <a:pt x="2089" y="169"/>
                        <a:pt x="2089" y="169"/>
                        <a:pt x="2089" y="169"/>
                      </a:cubicBezTo>
                      <a:cubicBezTo>
                        <a:pt x="2116" y="169"/>
                        <a:pt x="2136" y="189"/>
                        <a:pt x="2136" y="222"/>
                      </a:cubicBezTo>
                      <a:cubicBezTo>
                        <a:pt x="2136" y="1200"/>
                        <a:pt x="2136" y="1200"/>
                        <a:pt x="2136" y="1200"/>
                      </a:cubicBezTo>
                      <a:cubicBezTo>
                        <a:pt x="2136" y="1200"/>
                        <a:pt x="2136" y="1200"/>
                        <a:pt x="2136" y="1200"/>
                      </a:cubicBezTo>
                      <a:close/>
                    </a:path>
                  </a:pathLst>
                </a:custGeom>
                <a:solidFill>
                  <a:srgbClr val="FF0000"/>
                </a:solidFill>
                <a:ln w="10795" cap="flat" cmpd="sng" algn="ctr">
                  <a:noFill/>
                  <a:prstDash val="solid"/>
                  <a:headEnd type="none" w="med" len="med"/>
                  <a:tailEnd type="none" w="med" len="med"/>
                </a:ln>
                <a:effectLst/>
              </p:spPr>
              <p:txBody>
                <a:bodyPr vert="horz" wrap="square" lIns="87877" tIns="43938" rIns="87877" bIns="43938" numCol="1" rtlCol="0" anchor="ctr" anchorCtr="0" compatLnSpc="1">
                  <a:prstTxWarp prst="textNoShape">
                    <a:avLst/>
                  </a:prstTxWarp>
                </a:bodyPr>
                <a:lstStyle/>
                <a:p>
                  <a:pPr marL="0" marR="0" lvl="0" indent="0" algn="l" defTabSz="711842"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118" normalizeH="0" baseline="0" noProof="0" dirty="0">
                    <a:ln>
                      <a:noFill/>
                    </a:ln>
                    <a:solidFill>
                      <a:sysClr val="windowText" lastClr="000000"/>
                    </a:solidFill>
                    <a:effectLst/>
                    <a:uLnTx/>
                    <a:uFillTx/>
                    <a:latin typeface="Segoe Light" pitchFamily="34" charset="0"/>
                    <a:ea typeface="+mn-ea"/>
                    <a:cs typeface="+mn-cs"/>
                  </a:endParaRPr>
                </a:p>
              </p:txBody>
            </p:sp>
          </p:grpSp>
        </p:grpSp>
        <p:grpSp>
          <p:nvGrpSpPr>
            <p:cNvPr id="609" name="Group 608"/>
            <p:cNvGrpSpPr/>
            <p:nvPr/>
          </p:nvGrpSpPr>
          <p:grpSpPr>
            <a:xfrm>
              <a:off x="1261818" y="5107250"/>
              <a:ext cx="290821" cy="187248"/>
              <a:chOff x="-6789856" y="-6691457"/>
              <a:chExt cx="7043319" cy="4534907"/>
            </a:xfrm>
          </p:grpSpPr>
          <p:grpSp>
            <p:nvGrpSpPr>
              <p:cNvPr id="610" name="Group 609"/>
              <p:cNvGrpSpPr/>
              <p:nvPr/>
            </p:nvGrpSpPr>
            <p:grpSpPr>
              <a:xfrm>
                <a:off x="-6789856" y="-6691457"/>
                <a:ext cx="5828163" cy="3654206"/>
                <a:chOff x="-6789856" y="-6691457"/>
                <a:chExt cx="5828163" cy="3654206"/>
              </a:xfrm>
            </p:grpSpPr>
            <p:sp>
              <p:nvSpPr>
                <p:cNvPr id="614" name="Rectangle: Top Corners Rounded 77"/>
                <p:cNvSpPr/>
                <p:nvPr/>
              </p:nvSpPr>
              <p:spPr bwMode="auto">
                <a:xfrm>
                  <a:off x="-5933320" y="-6324677"/>
                  <a:ext cx="4103968" cy="3102714"/>
                </a:xfrm>
                <a:prstGeom prst="round2SameRect">
                  <a:avLst>
                    <a:gd name="adj1" fmla="val 5833"/>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15" name="Freeform 20"/>
                <p:cNvSpPr>
                  <a:spLocks noEditPoints="1"/>
                </p:cNvSpPr>
                <p:nvPr/>
              </p:nvSpPr>
              <p:spPr bwMode="black">
                <a:xfrm>
                  <a:off x="-6789856" y="-6691457"/>
                  <a:ext cx="5828163" cy="3654206"/>
                </a:xfrm>
                <a:custGeom>
                  <a:avLst/>
                  <a:gdLst>
                    <a:gd name="T0" fmla="*/ 2306 w 2516"/>
                    <a:gd name="T1" fmla="*/ 1227 h 1619"/>
                    <a:gd name="T2" fmla="*/ 2306 w 2516"/>
                    <a:gd name="T3" fmla="*/ 108 h 1619"/>
                    <a:gd name="T4" fmla="*/ 2197 w 2516"/>
                    <a:gd name="T5" fmla="*/ 0 h 1619"/>
                    <a:gd name="T6" fmla="*/ 319 w 2516"/>
                    <a:gd name="T7" fmla="*/ 0 h 1619"/>
                    <a:gd name="T8" fmla="*/ 211 w 2516"/>
                    <a:gd name="T9" fmla="*/ 108 h 1619"/>
                    <a:gd name="T10" fmla="*/ 211 w 2516"/>
                    <a:gd name="T11" fmla="*/ 1227 h 1619"/>
                    <a:gd name="T12" fmla="*/ 0 w 2516"/>
                    <a:gd name="T13" fmla="*/ 1484 h 1619"/>
                    <a:gd name="T14" fmla="*/ 129 w 2516"/>
                    <a:gd name="T15" fmla="*/ 1619 h 1619"/>
                    <a:gd name="T16" fmla="*/ 2387 w 2516"/>
                    <a:gd name="T17" fmla="*/ 1619 h 1619"/>
                    <a:gd name="T18" fmla="*/ 2516 w 2516"/>
                    <a:gd name="T19" fmla="*/ 1484 h 1619"/>
                    <a:gd name="T20" fmla="*/ 2306 w 2516"/>
                    <a:gd name="T21" fmla="*/ 1227 h 1619"/>
                    <a:gd name="T22" fmla="*/ 2306 w 2516"/>
                    <a:gd name="T23" fmla="*/ 1227 h 1619"/>
                    <a:gd name="T24" fmla="*/ 1431 w 2516"/>
                    <a:gd name="T25" fmla="*/ 1518 h 1619"/>
                    <a:gd name="T26" fmla="*/ 1045 w 2516"/>
                    <a:gd name="T27" fmla="*/ 1518 h 1619"/>
                    <a:gd name="T28" fmla="*/ 1004 w 2516"/>
                    <a:gd name="T29" fmla="*/ 1497 h 1619"/>
                    <a:gd name="T30" fmla="*/ 1051 w 2516"/>
                    <a:gd name="T31" fmla="*/ 1410 h 1619"/>
                    <a:gd name="T32" fmla="*/ 1085 w 2516"/>
                    <a:gd name="T33" fmla="*/ 1396 h 1619"/>
                    <a:gd name="T34" fmla="*/ 1390 w 2516"/>
                    <a:gd name="T35" fmla="*/ 1396 h 1619"/>
                    <a:gd name="T36" fmla="*/ 1424 w 2516"/>
                    <a:gd name="T37" fmla="*/ 1410 h 1619"/>
                    <a:gd name="T38" fmla="*/ 1472 w 2516"/>
                    <a:gd name="T39" fmla="*/ 1497 h 1619"/>
                    <a:gd name="T40" fmla="*/ 1431 w 2516"/>
                    <a:gd name="T41" fmla="*/ 1518 h 1619"/>
                    <a:gd name="T42" fmla="*/ 2136 w 2516"/>
                    <a:gd name="T43" fmla="*/ 1200 h 1619"/>
                    <a:gd name="T44" fmla="*/ 380 w 2516"/>
                    <a:gd name="T45" fmla="*/ 1200 h 1619"/>
                    <a:gd name="T46" fmla="*/ 380 w 2516"/>
                    <a:gd name="T47" fmla="*/ 222 h 1619"/>
                    <a:gd name="T48" fmla="*/ 428 w 2516"/>
                    <a:gd name="T49" fmla="*/ 169 h 1619"/>
                    <a:gd name="T50" fmla="*/ 2089 w 2516"/>
                    <a:gd name="T51" fmla="*/ 169 h 1619"/>
                    <a:gd name="T52" fmla="*/ 2136 w 2516"/>
                    <a:gd name="T53" fmla="*/ 222 h 1619"/>
                    <a:gd name="T54" fmla="*/ 2136 w 2516"/>
                    <a:gd name="T55" fmla="*/ 1200 h 1619"/>
                    <a:gd name="T56" fmla="*/ 2136 w 2516"/>
                    <a:gd name="T57" fmla="*/ 1200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16" h="1619">
                      <a:moveTo>
                        <a:pt x="2306" y="1227"/>
                      </a:moveTo>
                      <a:cubicBezTo>
                        <a:pt x="2306" y="108"/>
                        <a:pt x="2306" y="108"/>
                        <a:pt x="2306" y="108"/>
                      </a:cubicBezTo>
                      <a:cubicBezTo>
                        <a:pt x="2306" y="54"/>
                        <a:pt x="2258" y="0"/>
                        <a:pt x="2197" y="0"/>
                      </a:cubicBezTo>
                      <a:cubicBezTo>
                        <a:pt x="319" y="0"/>
                        <a:pt x="319" y="0"/>
                        <a:pt x="319" y="0"/>
                      </a:cubicBezTo>
                      <a:cubicBezTo>
                        <a:pt x="258" y="0"/>
                        <a:pt x="211" y="54"/>
                        <a:pt x="211" y="108"/>
                      </a:cubicBezTo>
                      <a:cubicBezTo>
                        <a:pt x="211" y="1227"/>
                        <a:pt x="211" y="1227"/>
                        <a:pt x="211" y="1227"/>
                      </a:cubicBezTo>
                      <a:cubicBezTo>
                        <a:pt x="0" y="1484"/>
                        <a:pt x="0" y="1484"/>
                        <a:pt x="0" y="1484"/>
                      </a:cubicBezTo>
                      <a:cubicBezTo>
                        <a:pt x="0" y="1558"/>
                        <a:pt x="61" y="1619"/>
                        <a:pt x="129" y="1619"/>
                      </a:cubicBezTo>
                      <a:cubicBezTo>
                        <a:pt x="2387" y="1619"/>
                        <a:pt x="2387" y="1619"/>
                        <a:pt x="2387" y="1619"/>
                      </a:cubicBezTo>
                      <a:cubicBezTo>
                        <a:pt x="2455" y="1619"/>
                        <a:pt x="2516" y="1558"/>
                        <a:pt x="2516" y="1484"/>
                      </a:cubicBezTo>
                      <a:cubicBezTo>
                        <a:pt x="2306" y="1227"/>
                        <a:pt x="2306" y="1227"/>
                        <a:pt x="2306" y="1227"/>
                      </a:cubicBezTo>
                      <a:cubicBezTo>
                        <a:pt x="2306" y="1227"/>
                        <a:pt x="2306" y="1227"/>
                        <a:pt x="2306" y="1227"/>
                      </a:cubicBezTo>
                      <a:close/>
                      <a:moveTo>
                        <a:pt x="1431" y="1518"/>
                      </a:moveTo>
                      <a:cubicBezTo>
                        <a:pt x="1045" y="1518"/>
                        <a:pt x="1045" y="1518"/>
                        <a:pt x="1045" y="1518"/>
                      </a:cubicBezTo>
                      <a:cubicBezTo>
                        <a:pt x="1024" y="1518"/>
                        <a:pt x="1004" y="1504"/>
                        <a:pt x="1004" y="1497"/>
                      </a:cubicBezTo>
                      <a:cubicBezTo>
                        <a:pt x="1051" y="1410"/>
                        <a:pt x="1051" y="1410"/>
                        <a:pt x="1051" y="1410"/>
                      </a:cubicBezTo>
                      <a:cubicBezTo>
                        <a:pt x="1051" y="1403"/>
                        <a:pt x="1065" y="1396"/>
                        <a:pt x="1085" y="1396"/>
                      </a:cubicBezTo>
                      <a:cubicBezTo>
                        <a:pt x="1390" y="1396"/>
                        <a:pt x="1390" y="1396"/>
                        <a:pt x="1390" y="1396"/>
                      </a:cubicBezTo>
                      <a:cubicBezTo>
                        <a:pt x="1411" y="1396"/>
                        <a:pt x="1424" y="1403"/>
                        <a:pt x="1424" y="1410"/>
                      </a:cubicBezTo>
                      <a:cubicBezTo>
                        <a:pt x="1472" y="1497"/>
                        <a:pt x="1472" y="1497"/>
                        <a:pt x="1472" y="1497"/>
                      </a:cubicBezTo>
                      <a:cubicBezTo>
                        <a:pt x="1472" y="1504"/>
                        <a:pt x="1451" y="1518"/>
                        <a:pt x="1431" y="1518"/>
                      </a:cubicBezTo>
                      <a:close/>
                      <a:moveTo>
                        <a:pt x="2136" y="1200"/>
                      </a:moveTo>
                      <a:cubicBezTo>
                        <a:pt x="380" y="1200"/>
                        <a:pt x="380" y="1200"/>
                        <a:pt x="380" y="1200"/>
                      </a:cubicBezTo>
                      <a:cubicBezTo>
                        <a:pt x="380" y="222"/>
                        <a:pt x="380" y="222"/>
                        <a:pt x="380" y="222"/>
                      </a:cubicBezTo>
                      <a:cubicBezTo>
                        <a:pt x="380" y="189"/>
                        <a:pt x="400" y="169"/>
                        <a:pt x="428" y="169"/>
                      </a:cubicBezTo>
                      <a:cubicBezTo>
                        <a:pt x="2089" y="169"/>
                        <a:pt x="2089" y="169"/>
                        <a:pt x="2089" y="169"/>
                      </a:cubicBezTo>
                      <a:cubicBezTo>
                        <a:pt x="2116" y="169"/>
                        <a:pt x="2136" y="189"/>
                        <a:pt x="2136" y="222"/>
                      </a:cubicBezTo>
                      <a:cubicBezTo>
                        <a:pt x="2136" y="1200"/>
                        <a:pt x="2136" y="1200"/>
                        <a:pt x="2136" y="1200"/>
                      </a:cubicBezTo>
                      <a:cubicBezTo>
                        <a:pt x="2136" y="1200"/>
                        <a:pt x="2136" y="1200"/>
                        <a:pt x="2136" y="1200"/>
                      </a:cubicBezTo>
                      <a:close/>
                    </a:path>
                  </a:pathLst>
                </a:custGeom>
                <a:solidFill>
                  <a:srgbClr val="FF0000"/>
                </a:solidFill>
                <a:ln w="10795" cap="flat" cmpd="sng" algn="ctr">
                  <a:noFill/>
                  <a:prstDash val="solid"/>
                  <a:headEnd type="none" w="med" len="med"/>
                  <a:tailEnd type="none" w="med" len="med"/>
                </a:ln>
                <a:effectLst/>
              </p:spPr>
              <p:txBody>
                <a:bodyPr vert="horz" wrap="square" lIns="87877" tIns="43938" rIns="87877" bIns="43938" numCol="1" rtlCol="0" anchor="ctr" anchorCtr="0" compatLnSpc="1">
                  <a:prstTxWarp prst="textNoShape">
                    <a:avLst/>
                  </a:prstTxWarp>
                </a:bodyPr>
                <a:lstStyle/>
                <a:p>
                  <a:pPr marL="0" marR="0" lvl="0" indent="0" algn="l" defTabSz="711842"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118" normalizeH="0" baseline="0" noProof="0" dirty="0">
                    <a:ln>
                      <a:noFill/>
                    </a:ln>
                    <a:solidFill>
                      <a:sysClr val="windowText" lastClr="000000"/>
                    </a:solidFill>
                    <a:effectLst/>
                    <a:uLnTx/>
                    <a:uFillTx/>
                    <a:latin typeface="Segoe Light" pitchFamily="34" charset="0"/>
                    <a:ea typeface="+mn-ea"/>
                    <a:cs typeface="+mn-cs"/>
                  </a:endParaRPr>
                </a:p>
              </p:txBody>
            </p:sp>
          </p:grpSp>
          <p:grpSp>
            <p:nvGrpSpPr>
              <p:cNvPr id="611" name="Group 610"/>
              <p:cNvGrpSpPr/>
              <p:nvPr/>
            </p:nvGrpSpPr>
            <p:grpSpPr>
              <a:xfrm>
                <a:off x="-5574700" y="-5810756"/>
                <a:ext cx="5828163" cy="3654206"/>
                <a:chOff x="-6789856" y="-6691457"/>
                <a:chExt cx="5828163" cy="3654206"/>
              </a:xfrm>
            </p:grpSpPr>
            <p:sp>
              <p:nvSpPr>
                <p:cNvPr id="612" name="Rectangle: Top Corners Rounded 77"/>
                <p:cNvSpPr/>
                <p:nvPr/>
              </p:nvSpPr>
              <p:spPr bwMode="auto">
                <a:xfrm>
                  <a:off x="-5933317" y="-6324665"/>
                  <a:ext cx="4103963" cy="3102723"/>
                </a:xfrm>
                <a:prstGeom prst="round2SameRect">
                  <a:avLst>
                    <a:gd name="adj1" fmla="val 5833"/>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828" rtl="0" eaLnBrk="1" fontAlgn="base" latinLnBrk="0" hangingPunct="1">
                    <a:lnSpc>
                      <a:spcPct val="90000"/>
                    </a:lnSpc>
                    <a:spcBef>
                      <a:spcPct val="0"/>
                    </a:spcBef>
                    <a:spcAft>
                      <a:spcPct val="0"/>
                    </a:spcAft>
                    <a:buClrTx/>
                    <a:buSzTx/>
                    <a:buFontTx/>
                    <a:buNone/>
                    <a:tabLst/>
                    <a:defRPr/>
                  </a:pPr>
                  <a:endParaRPr kumimoji="0" lang="en-US" sz="2352" b="1" i="0" u="none" strike="noStrike" kern="0" cap="none" spc="0" normalizeH="0" baseline="0" noProof="0" dirty="0">
                    <a:ln>
                      <a:noFill/>
                    </a:ln>
                    <a:solidFill>
                      <a:srgbClr val="00B050"/>
                    </a:solidFill>
                    <a:effectLst/>
                    <a:uLnTx/>
                    <a:uFillTx/>
                    <a:latin typeface="Calibri" panose="020F0502020204030204"/>
                    <a:ea typeface="Segoe UI" pitchFamily="34" charset="0"/>
                    <a:cs typeface="Segoe UI" pitchFamily="34" charset="0"/>
                  </a:endParaRPr>
                </a:p>
              </p:txBody>
            </p:sp>
            <p:sp>
              <p:nvSpPr>
                <p:cNvPr id="613" name="Freeform 20"/>
                <p:cNvSpPr>
                  <a:spLocks noEditPoints="1"/>
                </p:cNvSpPr>
                <p:nvPr/>
              </p:nvSpPr>
              <p:spPr bwMode="black">
                <a:xfrm>
                  <a:off x="-6789856" y="-6691457"/>
                  <a:ext cx="5828163" cy="3654206"/>
                </a:xfrm>
                <a:custGeom>
                  <a:avLst/>
                  <a:gdLst>
                    <a:gd name="T0" fmla="*/ 2306 w 2516"/>
                    <a:gd name="T1" fmla="*/ 1227 h 1619"/>
                    <a:gd name="T2" fmla="*/ 2306 w 2516"/>
                    <a:gd name="T3" fmla="*/ 108 h 1619"/>
                    <a:gd name="T4" fmla="*/ 2197 w 2516"/>
                    <a:gd name="T5" fmla="*/ 0 h 1619"/>
                    <a:gd name="T6" fmla="*/ 319 w 2516"/>
                    <a:gd name="T7" fmla="*/ 0 h 1619"/>
                    <a:gd name="T8" fmla="*/ 211 w 2516"/>
                    <a:gd name="T9" fmla="*/ 108 h 1619"/>
                    <a:gd name="T10" fmla="*/ 211 w 2516"/>
                    <a:gd name="T11" fmla="*/ 1227 h 1619"/>
                    <a:gd name="T12" fmla="*/ 0 w 2516"/>
                    <a:gd name="T13" fmla="*/ 1484 h 1619"/>
                    <a:gd name="T14" fmla="*/ 129 w 2516"/>
                    <a:gd name="T15" fmla="*/ 1619 h 1619"/>
                    <a:gd name="T16" fmla="*/ 2387 w 2516"/>
                    <a:gd name="T17" fmla="*/ 1619 h 1619"/>
                    <a:gd name="T18" fmla="*/ 2516 w 2516"/>
                    <a:gd name="T19" fmla="*/ 1484 h 1619"/>
                    <a:gd name="T20" fmla="*/ 2306 w 2516"/>
                    <a:gd name="T21" fmla="*/ 1227 h 1619"/>
                    <a:gd name="T22" fmla="*/ 2306 w 2516"/>
                    <a:gd name="T23" fmla="*/ 1227 h 1619"/>
                    <a:gd name="T24" fmla="*/ 1431 w 2516"/>
                    <a:gd name="T25" fmla="*/ 1518 h 1619"/>
                    <a:gd name="T26" fmla="*/ 1045 w 2516"/>
                    <a:gd name="T27" fmla="*/ 1518 h 1619"/>
                    <a:gd name="T28" fmla="*/ 1004 w 2516"/>
                    <a:gd name="T29" fmla="*/ 1497 h 1619"/>
                    <a:gd name="T30" fmla="*/ 1051 w 2516"/>
                    <a:gd name="T31" fmla="*/ 1410 h 1619"/>
                    <a:gd name="T32" fmla="*/ 1085 w 2516"/>
                    <a:gd name="T33" fmla="*/ 1396 h 1619"/>
                    <a:gd name="T34" fmla="*/ 1390 w 2516"/>
                    <a:gd name="T35" fmla="*/ 1396 h 1619"/>
                    <a:gd name="T36" fmla="*/ 1424 w 2516"/>
                    <a:gd name="T37" fmla="*/ 1410 h 1619"/>
                    <a:gd name="T38" fmla="*/ 1472 w 2516"/>
                    <a:gd name="T39" fmla="*/ 1497 h 1619"/>
                    <a:gd name="T40" fmla="*/ 1431 w 2516"/>
                    <a:gd name="T41" fmla="*/ 1518 h 1619"/>
                    <a:gd name="T42" fmla="*/ 2136 w 2516"/>
                    <a:gd name="T43" fmla="*/ 1200 h 1619"/>
                    <a:gd name="T44" fmla="*/ 380 w 2516"/>
                    <a:gd name="T45" fmla="*/ 1200 h 1619"/>
                    <a:gd name="T46" fmla="*/ 380 w 2516"/>
                    <a:gd name="T47" fmla="*/ 222 h 1619"/>
                    <a:gd name="T48" fmla="*/ 428 w 2516"/>
                    <a:gd name="T49" fmla="*/ 169 h 1619"/>
                    <a:gd name="T50" fmla="*/ 2089 w 2516"/>
                    <a:gd name="T51" fmla="*/ 169 h 1619"/>
                    <a:gd name="T52" fmla="*/ 2136 w 2516"/>
                    <a:gd name="T53" fmla="*/ 222 h 1619"/>
                    <a:gd name="T54" fmla="*/ 2136 w 2516"/>
                    <a:gd name="T55" fmla="*/ 1200 h 1619"/>
                    <a:gd name="T56" fmla="*/ 2136 w 2516"/>
                    <a:gd name="T57" fmla="*/ 1200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16" h="1619">
                      <a:moveTo>
                        <a:pt x="2306" y="1227"/>
                      </a:moveTo>
                      <a:cubicBezTo>
                        <a:pt x="2306" y="108"/>
                        <a:pt x="2306" y="108"/>
                        <a:pt x="2306" y="108"/>
                      </a:cubicBezTo>
                      <a:cubicBezTo>
                        <a:pt x="2306" y="54"/>
                        <a:pt x="2258" y="0"/>
                        <a:pt x="2197" y="0"/>
                      </a:cubicBezTo>
                      <a:cubicBezTo>
                        <a:pt x="319" y="0"/>
                        <a:pt x="319" y="0"/>
                        <a:pt x="319" y="0"/>
                      </a:cubicBezTo>
                      <a:cubicBezTo>
                        <a:pt x="258" y="0"/>
                        <a:pt x="211" y="54"/>
                        <a:pt x="211" y="108"/>
                      </a:cubicBezTo>
                      <a:cubicBezTo>
                        <a:pt x="211" y="1227"/>
                        <a:pt x="211" y="1227"/>
                        <a:pt x="211" y="1227"/>
                      </a:cubicBezTo>
                      <a:cubicBezTo>
                        <a:pt x="0" y="1484"/>
                        <a:pt x="0" y="1484"/>
                        <a:pt x="0" y="1484"/>
                      </a:cubicBezTo>
                      <a:cubicBezTo>
                        <a:pt x="0" y="1558"/>
                        <a:pt x="61" y="1619"/>
                        <a:pt x="129" y="1619"/>
                      </a:cubicBezTo>
                      <a:cubicBezTo>
                        <a:pt x="2387" y="1619"/>
                        <a:pt x="2387" y="1619"/>
                        <a:pt x="2387" y="1619"/>
                      </a:cubicBezTo>
                      <a:cubicBezTo>
                        <a:pt x="2455" y="1619"/>
                        <a:pt x="2516" y="1558"/>
                        <a:pt x="2516" y="1484"/>
                      </a:cubicBezTo>
                      <a:cubicBezTo>
                        <a:pt x="2306" y="1227"/>
                        <a:pt x="2306" y="1227"/>
                        <a:pt x="2306" y="1227"/>
                      </a:cubicBezTo>
                      <a:cubicBezTo>
                        <a:pt x="2306" y="1227"/>
                        <a:pt x="2306" y="1227"/>
                        <a:pt x="2306" y="1227"/>
                      </a:cubicBezTo>
                      <a:close/>
                      <a:moveTo>
                        <a:pt x="1431" y="1518"/>
                      </a:moveTo>
                      <a:cubicBezTo>
                        <a:pt x="1045" y="1518"/>
                        <a:pt x="1045" y="1518"/>
                        <a:pt x="1045" y="1518"/>
                      </a:cubicBezTo>
                      <a:cubicBezTo>
                        <a:pt x="1024" y="1518"/>
                        <a:pt x="1004" y="1504"/>
                        <a:pt x="1004" y="1497"/>
                      </a:cubicBezTo>
                      <a:cubicBezTo>
                        <a:pt x="1051" y="1410"/>
                        <a:pt x="1051" y="1410"/>
                        <a:pt x="1051" y="1410"/>
                      </a:cubicBezTo>
                      <a:cubicBezTo>
                        <a:pt x="1051" y="1403"/>
                        <a:pt x="1065" y="1396"/>
                        <a:pt x="1085" y="1396"/>
                      </a:cubicBezTo>
                      <a:cubicBezTo>
                        <a:pt x="1390" y="1396"/>
                        <a:pt x="1390" y="1396"/>
                        <a:pt x="1390" y="1396"/>
                      </a:cubicBezTo>
                      <a:cubicBezTo>
                        <a:pt x="1411" y="1396"/>
                        <a:pt x="1424" y="1403"/>
                        <a:pt x="1424" y="1410"/>
                      </a:cubicBezTo>
                      <a:cubicBezTo>
                        <a:pt x="1472" y="1497"/>
                        <a:pt x="1472" y="1497"/>
                        <a:pt x="1472" y="1497"/>
                      </a:cubicBezTo>
                      <a:cubicBezTo>
                        <a:pt x="1472" y="1504"/>
                        <a:pt x="1451" y="1518"/>
                        <a:pt x="1431" y="1518"/>
                      </a:cubicBezTo>
                      <a:close/>
                      <a:moveTo>
                        <a:pt x="2136" y="1200"/>
                      </a:moveTo>
                      <a:cubicBezTo>
                        <a:pt x="380" y="1200"/>
                        <a:pt x="380" y="1200"/>
                        <a:pt x="380" y="1200"/>
                      </a:cubicBezTo>
                      <a:cubicBezTo>
                        <a:pt x="380" y="222"/>
                        <a:pt x="380" y="222"/>
                        <a:pt x="380" y="222"/>
                      </a:cubicBezTo>
                      <a:cubicBezTo>
                        <a:pt x="380" y="189"/>
                        <a:pt x="400" y="169"/>
                        <a:pt x="428" y="169"/>
                      </a:cubicBezTo>
                      <a:cubicBezTo>
                        <a:pt x="2089" y="169"/>
                        <a:pt x="2089" y="169"/>
                        <a:pt x="2089" y="169"/>
                      </a:cubicBezTo>
                      <a:cubicBezTo>
                        <a:pt x="2116" y="169"/>
                        <a:pt x="2136" y="189"/>
                        <a:pt x="2136" y="222"/>
                      </a:cubicBezTo>
                      <a:cubicBezTo>
                        <a:pt x="2136" y="1200"/>
                        <a:pt x="2136" y="1200"/>
                        <a:pt x="2136" y="1200"/>
                      </a:cubicBezTo>
                      <a:cubicBezTo>
                        <a:pt x="2136" y="1200"/>
                        <a:pt x="2136" y="1200"/>
                        <a:pt x="2136" y="1200"/>
                      </a:cubicBezTo>
                      <a:close/>
                    </a:path>
                  </a:pathLst>
                </a:custGeom>
                <a:solidFill>
                  <a:srgbClr val="FF0000"/>
                </a:solidFill>
                <a:ln w="10795" cap="flat" cmpd="sng" algn="ctr">
                  <a:noFill/>
                  <a:prstDash val="solid"/>
                  <a:headEnd type="none" w="med" len="med"/>
                  <a:tailEnd type="none" w="med" len="med"/>
                </a:ln>
                <a:effectLst/>
              </p:spPr>
              <p:txBody>
                <a:bodyPr vert="horz" wrap="square" lIns="87877" tIns="43938" rIns="87877" bIns="43938" numCol="1" rtlCol="0" anchor="ctr" anchorCtr="0" compatLnSpc="1">
                  <a:prstTxWarp prst="textNoShape">
                    <a:avLst/>
                  </a:prstTxWarp>
                </a:bodyPr>
                <a:lstStyle/>
                <a:p>
                  <a:pPr marL="0" marR="0" lvl="0" indent="0" algn="l" defTabSz="711842"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118" normalizeH="0" baseline="0" noProof="0" dirty="0">
                    <a:ln>
                      <a:noFill/>
                    </a:ln>
                    <a:solidFill>
                      <a:sysClr val="windowText" lastClr="000000"/>
                    </a:solidFill>
                    <a:effectLst/>
                    <a:uLnTx/>
                    <a:uFillTx/>
                    <a:latin typeface="Segoe Light" pitchFamily="34" charset="0"/>
                    <a:ea typeface="+mn-ea"/>
                    <a:cs typeface="+mn-cs"/>
                  </a:endParaRPr>
                </a:p>
              </p:txBody>
            </p:sp>
          </p:grpSp>
        </p:grpSp>
        <p:grpSp>
          <p:nvGrpSpPr>
            <p:cNvPr id="911" name="Group 910"/>
            <p:cNvGrpSpPr/>
            <p:nvPr/>
          </p:nvGrpSpPr>
          <p:grpSpPr>
            <a:xfrm>
              <a:off x="2602418" y="5108374"/>
              <a:ext cx="290821" cy="187248"/>
              <a:chOff x="-6789856" y="-6691457"/>
              <a:chExt cx="7043319" cy="4534907"/>
            </a:xfrm>
          </p:grpSpPr>
          <p:grpSp>
            <p:nvGrpSpPr>
              <p:cNvPr id="912" name="Group 911"/>
              <p:cNvGrpSpPr/>
              <p:nvPr/>
            </p:nvGrpSpPr>
            <p:grpSpPr>
              <a:xfrm>
                <a:off x="-6789856" y="-6691457"/>
                <a:ext cx="5828163" cy="3654206"/>
                <a:chOff x="-6789856" y="-6691457"/>
                <a:chExt cx="5828163" cy="3654206"/>
              </a:xfrm>
            </p:grpSpPr>
            <p:sp>
              <p:nvSpPr>
                <p:cNvPr id="916" name="Rectangle: Top Corners Rounded 77"/>
                <p:cNvSpPr/>
                <p:nvPr/>
              </p:nvSpPr>
              <p:spPr bwMode="auto">
                <a:xfrm>
                  <a:off x="-5933320" y="-6324677"/>
                  <a:ext cx="4103968" cy="3102714"/>
                </a:xfrm>
                <a:prstGeom prst="round2SameRect">
                  <a:avLst>
                    <a:gd name="adj1" fmla="val 5833"/>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17" name="Freeform 20"/>
                <p:cNvSpPr>
                  <a:spLocks noEditPoints="1"/>
                </p:cNvSpPr>
                <p:nvPr/>
              </p:nvSpPr>
              <p:spPr bwMode="black">
                <a:xfrm>
                  <a:off x="-6789856" y="-6691457"/>
                  <a:ext cx="5828163" cy="3654206"/>
                </a:xfrm>
                <a:custGeom>
                  <a:avLst/>
                  <a:gdLst>
                    <a:gd name="T0" fmla="*/ 2306 w 2516"/>
                    <a:gd name="T1" fmla="*/ 1227 h 1619"/>
                    <a:gd name="T2" fmla="*/ 2306 w 2516"/>
                    <a:gd name="T3" fmla="*/ 108 h 1619"/>
                    <a:gd name="T4" fmla="*/ 2197 w 2516"/>
                    <a:gd name="T5" fmla="*/ 0 h 1619"/>
                    <a:gd name="T6" fmla="*/ 319 w 2516"/>
                    <a:gd name="T7" fmla="*/ 0 h 1619"/>
                    <a:gd name="T8" fmla="*/ 211 w 2516"/>
                    <a:gd name="T9" fmla="*/ 108 h 1619"/>
                    <a:gd name="T10" fmla="*/ 211 w 2516"/>
                    <a:gd name="T11" fmla="*/ 1227 h 1619"/>
                    <a:gd name="T12" fmla="*/ 0 w 2516"/>
                    <a:gd name="T13" fmla="*/ 1484 h 1619"/>
                    <a:gd name="T14" fmla="*/ 129 w 2516"/>
                    <a:gd name="T15" fmla="*/ 1619 h 1619"/>
                    <a:gd name="T16" fmla="*/ 2387 w 2516"/>
                    <a:gd name="T17" fmla="*/ 1619 h 1619"/>
                    <a:gd name="T18" fmla="*/ 2516 w 2516"/>
                    <a:gd name="T19" fmla="*/ 1484 h 1619"/>
                    <a:gd name="T20" fmla="*/ 2306 w 2516"/>
                    <a:gd name="T21" fmla="*/ 1227 h 1619"/>
                    <a:gd name="T22" fmla="*/ 2306 w 2516"/>
                    <a:gd name="T23" fmla="*/ 1227 h 1619"/>
                    <a:gd name="T24" fmla="*/ 1431 w 2516"/>
                    <a:gd name="T25" fmla="*/ 1518 h 1619"/>
                    <a:gd name="T26" fmla="*/ 1045 w 2516"/>
                    <a:gd name="T27" fmla="*/ 1518 h 1619"/>
                    <a:gd name="T28" fmla="*/ 1004 w 2516"/>
                    <a:gd name="T29" fmla="*/ 1497 h 1619"/>
                    <a:gd name="T30" fmla="*/ 1051 w 2516"/>
                    <a:gd name="T31" fmla="*/ 1410 h 1619"/>
                    <a:gd name="T32" fmla="*/ 1085 w 2516"/>
                    <a:gd name="T33" fmla="*/ 1396 h 1619"/>
                    <a:gd name="T34" fmla="*/ 1390 w 2516"/>
                    <a:gd name="T35" fmla="*/ 1396 h 1619"/>
                    <a:gd name="T36" fmla="*/ 1424 w 2516"/>
                    <a:gd name="T37" fmla="*/ 1410 h 1619"/>
                    <a:gd name="T38" fmla="*/ 1472 w 2516"/>
                    <a:gd name="T39" fmla="*/ 1497 h 1619"/>
                    <a:gd name="T40" fmla="*/ 1431 w 2516"/>
                    <a:gd name="T41" fmla="*/ 1518 h 1619"/>
                    <a:gd name="T42" fmla="*/ 2136 w 2516"/>
                    <a:gd name="T43" fmla="*/ 1200 h 1619"/>
                    <a:gd name="T44" fmla="*/ 380 w 2516"/>
                    <a:gd name="T45" fmla="*/ 1200 h 1619"/>
                    <a:gd name="T46" fmla="*/ 380 w 2516"/>
                    <a:gd name="T47" fmla="*/ 222 h 1619"/>
                    <a:gd name="T48" fmla="*/ 428 w 2516"/>
                    <a:gd name="T49" fmla="*/ 169 h 1619"/>
                    <a:gd name="T50" fmla="*/ 2089 w 2516"/>
                    <a:gd name="T51" fmla="*/ 169 h 1619"/>
                    <a:gd name="T52" fmla="*/ 2136 w 2516"/>
                    <a:gd name="T53" fmla="*/ 222 h 1619"/>
                    <a:gd name="T54" fmla="*/ 2136 w 2516"/>
                    <a:gd name="T55" fmla="*/ 1200 h 1619"/>
                    <a:gd name="T56" fmla="*/ 2136 w 2516"/>
                    <a:gd name="T57" fmla="*/ 1200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16" h="1619">
                      <a:moveTo>
                        <a:pt x="2306" y="1227"/>
                      </a:moveTo>
                      <a:cubicBezTo>
                        <a:pt x="2306" y="108"/>
                        <a:pt x="2306" y="108"/>
                        <a:pt x="2306" y="108"/>
                      </a:cubicBezTo>
                      <a:cubicBezTo>
                        <a:pt x="2306" y="54"/>
                        <a:pt x="2258" y="0"/>
                        <a:pt x="2197" y="0"/>
                      </a:cubicBezTo>
                      <a:cubicBezTo>
                        <a:pt x="319" y="0"/>
                        <a:pt x="319" y="0"/>
                        <a:pt x="319" y="0"/>
                      </a:cubicBezTo>
                      <a:cubicBezTo>
                        <a:pt x="258" y="0"/>
                        <a:pt x="211" y="54"/>
                        <a:pt x="211" y="108"/>
                      </a:cubicBezTo>
                      <a:cubicBezTo>
                        <a:pt x="211" y="1227"/>
                        <a:pt x="211" y="1227"/>
                        <a:pt x="211" y="1227"/>
                      </a:cubicBezTo>
                      <a:cubicBezTo>
                        <a:pt x="0" y="1484"/>
                        <a:pt x="0" y="1484"/>
                        <a:pt x="0" y="1484"/>
                      </a:cubicBezTo>
                      <a:cubicBezTo>
                        <a:pt x="0" y="1558"/>
                        <a:pt x="61" y="1619"/>
                        <a:pt x="129" y="1619"/>
                      </a:cubicBezTo>
                      <a:cubicBezTo>
                        <a:pt x="2387" y="1619"/>
                        <a:pt x="2387" y="1619"/>
                        <a:pt x="2387" y="1619"/>
                      </a:cubicBezTo>
                      <a:cubicBezTo>
                        <a:pt x="2455" y="1619"/>
                        <a:pt x="2516" y="1558"/>
                        <a:pt x="2516" y="1484"/>
                      </a:cubicBezTo>
                      <a:cubicBezTo>
                        <a:pt x="2306" y="1227"/>
                        <a:pt x="2306" y="1227"/>
                        <a:pt x="2306" y="1227"/>
                      </a:cubicBezTo>
                      <a:cubicBezTo>
                        <a:pt x="2306" y="1227"/>
                        <a:pt x="2306" y="1227"/>
                        <a:pt x="2306" y="1227"/>
                      </a:cubicBezTo>
                      <a:close/>
                      <a:moveTo>
                        <a:pt x="1431" y="1518"/>
                      </a:moveTo>
                      <a:cubicBezTo>
                        <a:pt x="1045" y="1518"/>
                        <a:pt x="1045" y="1518"/>
                        <a:pt x="1045" y="1518"/>
                      </a:cubicBezTo>
                      <a:cubicBezTo>
                        <a:pt x="1024" y="1518"/>
                        <a:pt x="1004" y="1504"/>
                        <a:pt x="1004" y="1497"/>
                      </a:cubicBezTo>
                      <a:cubicBezTo>
                        <a:pt x="1051" y="1410"/>
                        <a:pt x="1051" y="1410"/>
                        <a:pt x="1051" y="1410"/>
                      </a:cubicBezTo>
                      <a:cubicBezTo>
                        <a:pt x="1051" y="1403"/>
                        <a:pt x="1065" y="1396"/>
                        <a:pt x="1085" y="1396"/>
                      </a:cubicBezTo>
                      <a:cubicBezTo>
                        <a:pt x="1390" y="1396"/>
                        <a:pt x="1390" y="1396"/>
                        <a:pt x="1390" y="1396"/>
                      </a:cubicBezTo>
                      <a:cubicBezTo>
                        <a:pt x="1411" y="1396"/>
                        <a:pt x="1424" y="1403"/>
                        <a:pt x="1424" y="1410"/>
                      </a:cubicBezTo>
                      <a:cubicBezTo>
                        <a:pt x="1472" y="1497"/>
                        <a:pt x="1472" y="1497"/>
                        <a:pt x="1472" y="1497"/>
                      </a:cubicBezTo>
                      <a:cubicBezTo>
                        <a:pt x="1472" y="1504"/>
                        <a:pt x="1451" y="1518"/>
                        <a:pt x="1431" y="1518"/>
                      </a:cubicBezTo>
                      <a:close/>
                      <a:moveTo>
                        <a:pt x="2136" y="1200"/>
                      </a:moveTo>
                      <a:cubicBezTo>
                        <a:pt x="380" y="1200"/>
                        <a:pt x="380" y="1200"/>
                        <a:pt x="380" y="1200"/>
                      </a:cubicBezTo>
                      <a:cubicBezTo>
                        <a:pt x="380" y="222"/>
                        <a:pt x="380" y="222"/>
                        <a:pt x="380" y="222"/>
                      </a:cubicBezTo>
                      <a:cubicBezTo>
                        <a:pt x="380" y="189"/>
                        <a:pt x="400" y="169"/>
                        <a:pt x="428" y="169"/>
                      </a:cubicBezTo>
                      <a:cubicBezTo>
                        <a:pt x="2089" y="169"/>
                        <a:pt x="2089" y="169"/>
                        <a:pt x="2089" y="169"/>
                      </a:cubicBezTo>
                      <a:cubicBezTo>
                        <a:pt x="2116" y="169"/>
                        <a:pt x="2136" y="189"/>
                        <a:pt x="2136" y="222"/>
                      </a:cubicBezTo>
                      <a:cubicBezTo>
                        <a:pt x="2136" y="1200"/>
                        <a:pt x="2136" y="1200"/>
                        <a:pt x="2136" y="1200"/>
                      </a:cubicBezTo>
                      <a:cubicBezTo>
                        <a:pt x="2136" y="1200"/>
                        <a:pt x="2136" y="1200"/>
                        <a:pt x="2136" y="1200"/>
                      </a:cubicBezTo>
                      <a:close/>
                    </a:path>
                  </a:pathLst>
                </a:custGeom>
                <a:solidFill>
                  <a:srgbClr val="FF0000"/>
                </a:solidFill>
                <a:ln w="10795" cap="flat" cmpd="sng" algn="ctr">
                  <a:noFill/>
                  <a:prstDash val="solid"/>
                  <a:headEnd type="none" w="med" len="med"/>
                  <a:tailEnd type="none" w="med" len="med"/>
                </a:ln>
                <a:effectLst/>
              </p:spPr>
              <p:txBody>
                <a:bodyPr vert="horz" wrap="square" lIns="87877" tIns="43938" rIns="87877" bIns="43938" numCol="1" rtlCol="0" anchor="ctr" anchorCtr="0" compatLnSpc="1">
                  <a:prstTxWarp prst="textNoShape">
                    <a:avLst/>
                  </a:prstTxWarp>
                </a:bodyPr>
                <a:lstStyle/>
                <a:p>
                  <a:pPr marL="0" marR="0" lvl="0" indent="0" algn="l" defTabSz="711842"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118" normalizeH="0" baseline="0" noProof="0" dirty="0">
                    <a:ln>
                      <a:noFill/>
                    </a:ln>
                    <a:solidFill>
                      <a:sysClr val="windowText" lastClr="000000"/>
                    </a:solidFill>
                    <a:effectLst/>
                    <a:uLnTx/>
                    <a:uFillTx/>
                    <a:latin typeface="Segoe Light" pitchFamily="34" charset="0"/>
                    <a:ea typeface="+mn-ea"/>
                    <a:cs typeface="+mn-cs"/>
                  </a:endParaRPr>
                </a:p>
              </p:txBody>
            </p:sp>
          </p:grpSp>
          <p:grpSp>
            <p:nvGrpSpPr>
              <p:cNvPr id="913" name="Group 912"/>
              <p:cNvGrpSpPr/>
              <p:nvPr/>
            </p:nvGrpSpPr>
            <p:grpSpPr>
              <a:xfrm>
                <a:off x="-5574700" y="-5810756"/>
                <a:ext cx="5828163" cy="3654206"/>
                <a:chOff x="-6789856" y="-6691457"/>
                <a:chExt cx="5828163" cy="3654206"/>
              </a:xfrm>
            </p:grpSpPr>
            <p:sp>
              <p:nvSpPr>
                <p:cNvPr id="914" name="Rectangle: Top Corners Rounded 77"/>
                <p:cNvSpPr/>
                <p:nvPr/>
              </p:nvSpPr>
              <p:spPr bwMode="auto">
                <a:xfrm>
                  <a:off x="-5933317" y="-6324665"/>
                  <a:ext cx="4103963" cy="3102723"/>
                </a:xfrm>
                <a:prstGeom prst="round2SameRect">
                  <a:avLst>
                    <a:gd name="adj1" fmla="val 5833"/>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828" rtl="0" eaLnBrk="1" fontAlgn="base" latinLnBrk="0" hangingPunct="1">
                    <a:lnSpc>
                      <a:spcPct val="90000"/>
                    </a:lnSpc>
                    <a:spcBef>
                      <a:spcPct val="0"/>
                    </a:spcBef>
                    <a:spcAft>
                      <a:spcPct val="0"/>
                    </a:spcAft>
                    <a:buClrTx/>
                    <a:buSzTx/>
                    <a:buFontTx/>
                    <a:buNone/>
                    <a:tabLst/>
                    <a:defRPr/>
                  </a:pPr>
                  <a:endParaRPr kumimoji="0" lang="en-US" sz="2352" b="1" i="0" u="none" strike="noStrike" kern="0" cap="none" spc="0" normalizeH="0" baseline="0" noProof="0" dirty="0">
                    <a:ln>
                      <a:noFill/>
                    </a:ln>
                    <a:solidFill>
                      <a:srgbClr val="00B050"/>
                    </a:solidFill>
                    <a:effectLst/>
                    <a:uLnTx/>
                    <a:uFillTx/>
                    <a:latin typeface="Calibri" panose="020F0502020204030204"/>
                    <a:ea typeface="Segoe UI" pitchFamily="34" charset="0"/>
                    <a:cs typeface="Segoe UI" pitchFamily="34" charset="0"/>
                  </a:endParaRPr>
                </a:p>
              </p:txBody>
            </p:sp>
            <p:sp>
              <p:nvSpPr>
                <p:cNvPr id="915" name="Freeform 20"/>
                <p:cNvSpPr>
                  <a:spLocks noEditPoints="1"/>
                </p:cNvSpPr>
                <p:nvPr/>
              </p:nvSpPr>
              <p:spPr bwMode="black">
                <a:xfrm>
                  <a:off x="-6789856" y="-6691457"/>
                  <a:ext cx="5828163" cy="3654206"/>
                </a:xfrm>
                <a:custGeom>
                  <a:avLst/>
                  <a:gdLst>
                    <a:gd name="T0" fmla="*/ 2306 w 2516"/>
                    <a:gd name="T1" fmla="*/ 1227 h 1619"/>
                    <a:gd name="T2" fmla="*/ 2306 w 2516"/>
                    <a:gd name="T3" fmla="*/ 108 h 1619"/>
                    <a:gd name="T4" fmla="*/ 2197 w 2516"/>
                    <a:gd name="T5" fmla="*/ 0 h 1619"/>
                    <a:gd name="T6" fmla="*/ 319 w 2516"/>
                    <a:gd name="T7" fmla="*/ 0 h 1619"/>
                    <a:gd name="T8" fmla="*/ 211 w 2516"/>
                    <a:gd name="T9" fmla="*/ 108 h 1619"/>
                    <a:gd name="T10" fmla="*/ 211 w 2516"/>
                    <a:gd name="T11" fmla="*/ 1227 h 1619"/>
                    <a:gd name="T12" fmla="*/ 0 w 2516"/>
                    <a:gd name="T13" fmla="*/ 1484 h 1619"/>
                    <a:gd name="T14" fmla="*/ 129 w 2516"/>
                    <a:gd name="T15" fmla="*/ 1619 h 1619"/>
                    <a:gd name="T16" fmla="*/ 2387 w 2516"/>
                    <a:gd name="T17" fmla="*/ 1619 h 1619"/>
                    <a:gd name="T18" fmla="*/ 2516 w 2516"/>
                    <a:gd name="T19" fmla="*/ 1484 h 1619"/>
                    <a:gd name="T20" fmla="*/ 2306 w 2516"/>
                    <a:gd name="T21" fmla="*/ 1227 h 1619"/>
                    <a:gd name="T22" fmla="*/ 2306 w 2516"/>
                    <a:gd name="T23" fmla="*/ 1227 h 1619"/>
                    <a:gd name="T24" fmla="*/ 1431 w 2516"/>
                    <a:gd name="T25" fmla="*/ 1518 h 1619"/>
                    <a:gd name="T26" fmla="*/ 1045 w 2516"/>
                    <a:gd name="T27" fmla="*/ 1518 h 1619"/>
                    <a:gd name="T28" fmla="*/ 1004 w 2516"/>
                    <a:gd name="T29" fmla="*/ 1497 h 1619"/>
                    <a:gd name="T30" fmla="*/ 1051 w 2516"/>
                    <a:gd name="T31" fmla="*/ 1410 h 1619"/>
                    <a:gd name="T32" fmla="*/ 1085 w 2516"/>
                    <a:gd name="T33" fmla="*/ 1396 h 1619"/>
                    <a:gd name="T34" fmla="*/ 1390 w 2516"/>
                    <a:gd name="T35" fmla="*/ 1396 h 1619"/>
                    <a:gd name="T36" fmla="*/ 1424 w 2516"/>
                    <a:gd name="T37" fmla="*/ 1410 h 1619"/>
                    <a:gd name="T38" fmla="*/ 1472 w 2516"/>
                    <a:gd name="T39" fmla="*/ 1497 h 1619"/>
                    <a:gd name="T40" fmla="*/ 1431 w 2516"/>
                    <a:gd name="T41" fmla="*/ 1518 h 1619"/>
                    <a:gd name="T42" fmla="*/ 2136 w 2516"/>
                    <a:gd name="T43" fmla="*/ 1200 h 1619"/>
                    <a:gd name="T44" fmla="*/ 380 w 2516"/>
                    <a:gd name="T45" fmla="*/ 1200 h 1619"/>
                    <a:gd name="T46" fmla="*/ 380 w 2516"/>
                    <a:gd name="T47" fmla="*/ 222 h 1619"/>
                    <a:gd name="T48" fmla="*/ 428 w 2516"/>
                    <a:gd name="T49" fmla="*/ 169 h 1619"/>
                    <a:gd name="T50" fmla="*/ 2089 w 2516"/>
                    <a:gd name="T51" fmla="*/ 169 h 1619"/>
                    <a:gd name="T52" fmla="*/ 2136 w 2516"/>
                    <a:gd name="T53" fmla="*/ 222 h 1619"/>
                    <a:gd name="T54" fmla="*/ 2136 w 2516"/>
                    <a:gd name="T55" fmla="*/ 1200 h 1619"/>
                    <a:gd name="T56" fmla="*/ 2136 w 2516"/>
                    <a:gd name="T57" fmla="*/ 1200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16" h="1619">
                      <a:moveTo>
                        <a:pt x="2306" y="1227"/>
                      </a:moveTo>
                      <a:cubicBezTo>
                        <a:pt x="2306" y="108"/>
                        <a:pt x="2306" y="108"/>
                        <a:pt x="2306" y="108"/>
                      </a:cubicBezTo>
                      <a:cubicBezTo>
                        <a:pt x="2306" y="54"/>
                        <a:pt x="2258" y="0"/>
                        <a:pt x="2197" y="0"/>
                      </a:cubicBezTo>
                      <a:cubicBezTo>
                        <a:pt x="319" y="0"/>
                        <a:pt x="319" y="0"/>
                        <a:pt x="319" y="0"/>
                      </a:cubicBezTo>
                      <a:cubicBezTo>
                        <a:pt x="258" y="0"/>
                        <a:pt x="211" y="54"/>
                        <a:pt x="211" y="108"/>
                      </a:cubicBezTo>
                      <a:cubicBezTo>
                        <a:pt x="211" y="1227"/>
                        <a:pt x="211" y="1227"/>
                        <a:pt x="211" y="1227"/>
                      </a:cubicBezTo>
                      <a:cubicBezTo>
                        <a:pt x="0" y="1484"/>
                        <a:pt x="0" y="1484"/>
                        <a:pt x="0" y="1484"/>
                      </a:cubicBezTo>
                      <a:cubicBezTo>
                        <a:pt x="0" y="1558"/>
                        <a:pt x="61" y="1619"/>
                        <a:pt x="129" y="1619"/>
                      </a:cubicBezTo>
                      <a:cubicBezTo>
                        <a:pt x="2387" y="1619"/>
                        <a:pt x="2387" y="1619"/>
                        <a:pt x="2387" y="1619"/>
                      </a:cubicBezTo>
                      <a:cubicBezTo>
                        <a:pt x="2455" y="1619"/>
                        <a:pt x="2516" y="1558"/>
                        <a:pt x="2516" y="1484"/>
                      </a:cubicBezTo>
                      <a:cubicBezTo>
                        <a:pt x="2306" y="1227"/>
                        <a:pt x="2306" y="1227"/>
                        <a:pt x="2306" y="1227"/>
                      </a:cubicBezTo>
                      <a:cubicBezTo>
                        <a:pt x="2306" y="1227"/>
                        <a:pt x="2306" y="1227"/>
                        <a:pt x="2306" y="1227"/>
                      </a:cubicBezTo>
                      <a:close/>
                      <a:moveTo>
                        <a:pt x="1431" y="1518"/>
                      </a:moveTo>
                      <a:cubicBezTo>
                        <a:pt x="1045" y="1518"/>
                        <a:pt x="1045" y="1518"/>
                        <a:pt x="1045" y="1518"/>
                      </a:cubicBezTo>
                      <a:cubicBezTo>
                        <a:pt x="1024" y="1518"/>
                        <a:pt x="1004" y="1504"/>
                        <a:pt x="1004" y="1497"/>
                      </a:cubicBezTo>
                      <a:cubicBezTo>
                        <a:pt x="1051" y="1410"/>
                        <a:pt x="1051" y="1410"/>
                        <a:pt x="1051" y="1410"/>
                      </a:cubicBezTo>
                      <a:cubicBezTo>
                        <a:pt x="1051" y="1403"/>
                        <a:pt x="1065" y="1396"/>
                        <a:pt x="1085" y="1396"/>
                      </a:cubicBezTo>
                      <a:cubicBezTo>
                        <a:pt x="1390" y="1396"/>
                        <a:pt x="1390" y="1396"/>
                        <a:pt x="1390" y="1396"/>
                      </a:cubicBezTo>
                      <a:cubicBezTo>
                        <a:pt x="1411" y="1396"/>
                        <a:pt x="1424" y="1403"/>
                        <a:pt x="1424" y="1410"/>
                      </a:cubicBezTo>
                      <a:cubicBezTo>
                        <a:pt x="1472" y="1497"/>
                        <a:pt x="1472" y="1497"/>
                        <a:pt x="1472" y="1497"/>
                      </a:cubicBezTo>
                      <a:cubicBezTo>
                        <a:pt x="1472" y="1504"/>
                        <a:pt x="1451" y="1518"/>
                        <a:pt x="1431" y="1518"/>
                      </a:cubicBezTo>
                      <a:close/>
                      <a:moveTo>
                        <a:pt x="2136" y="1200"/>
                      </a:moveTo>
                      <a:cubicBezTo>
                        <a:pt x="380" y="1200"/>
                        <a:pt x="380" y="1200"/>
                        <a:pt x="380" y="1200"/>
                      </a:cubicBezTo>
                      <a:cubicBezTo>
                        <a:pt x="380" y="222"/>
                        <a:pt x="380" y="222"/>
                        <a:pt x="380" y="222"/>
                      </a:cubicBezTo>
                      <a:cubicBezTo>
                        <a:pt x="380" y="189"/>
                        <a:pt x="400" y="169"/>
                        <a:pt x="428" y="169"/>
                      </a:cubicBezTo>
                      <a:cubicBezTo>
                        <a:pt x="2089" y="169"/>
                        <a:pt x="2089" y="169"/>
                        <a:pt x="2089" y="169"/>
                      </a:cubicBezTo>
                      <a:cubicBezTo>
                        <a:pt x="2116" y="169"/>
                        <a:pt x="2136" y="189"/>
                        <a:pt x="2136" y="222"/>
                      </a:cubicBezTo>
                      <a:cubicBezTo>
                        <a:pt x="2136" y="1200"/>
                        <a:pt x="2136" y="1200"/>
                        <a:pt x="2136" y="1200"/>
                      </a:cubicBezTo>
                      <a:cubicBezTo>
                        <a:pt x="2136" y="1200"/>
                        <a:pt x="2136" y="1200"/>
                        <a:pt x="2136" y="1200"/>
                      </a:cubicBezTo>
                      <a:close/>
                    </a:path>
                  </a:pathLst>
                </a:custGeom>
                <a:solidFill>
                  <a:srgbClr val="FF0000"/>
                </a:solidFill>
                <a:ln w="10795" cap="flat" cmpd="sng" algn="ctr">
                  <a:noFill/>
                  <a:prstDash val="solid"/>
                  <a:headEnd type="none" w="med" len="med"/>
                  <a:tailEnd type="none" w="med" len="med"/>
                </a:ln>
                <a:effectLst/>
              </p:spPr>
              <p:txBody>
                <a:bodyPr vert="horz" wrap="square" lIns="87877" tIns="43938" rIns="87877" bIns="43938" numCol="1" rtlCol="0" anchor="ctr" anchorCtr="0" compatLnSpc="1">
                  <a:prstTxWarp prst="textNoShape">
                    <a:avLst/>
                  </a:prstTxWarp>
                </a:bodyPr>
                <a:lstStyle/>
                <a:p>
                  <a:pPr marL="0" marR="0" lvl="0" indent="0" algn="l" defTabSz="711842"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118" normalizeH="0" baseline="0" noProof="0" dirty="0">
                    <a:ln>
                      <a:noFill/>
                    </a:ln>
                    <a:solidFill>
                      <a:sysClr val="windowText" lastClr="000000"/>
                    </a:solidFill>
                    <a:effectLst/>
                    <a:uLnTx/>
                    <a:uFillTx/>
                    <a:latin typeface="Segoe Light" pitchFamily="34" charset="0"/>
                    <a:ea typeface="+mn-ea"/>
                    <a:cs typeface="+mn-cs"/>
                  </a:endParaRPr>
                </a:p>
              </p:txBody>
            </p:sp>
          </p:grpSp>
        </p:grpSp>
      </p:grpSp>
      <p:sp>
        <p:nvSpPr>
          <p:cNvPr id="1860" name="Rectangle 1859">
            <a:hlinkClick r:id="rId65" tooltip="Privileged Access Workstation (PAW) provide a dedicated workstation operating system to isolate sensitive tasks and accounts (such as administration of Active Directory, Azure, Office 365, etc.)"/>
          </p:cNvPr>
          <p:cNvSpPr/>
          <p:nvPr/>
        </p:nvSpPr>
        <p:spPr>
          <a:xfrm>
            <a:off x="3473636" y="5069724"/>
            <a:ext cx="2404826" cy="261610"/>
          </a:xfrm>
          <a:prstGeom prst="rect">
            <a:avLst/>
          </a:prstGeom>
          <a:solidFill>
            <a:schemeClr val="bg1"/>
          </a:solidFill>
          <a:effectLst>
            <a:softEdge rad="63500"/>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Privileged Access Workstations (PAWs)</a:t>
            </a:r>
          </a:p>
        </p:txBody>
      </p:sp>
      <p:sp>
        <p:nvSpPr>
          <p:cNvPr id="1386" name="Rectangle 1385"/>
          <p:cNvSpPr/>
          <p:nvPr/>
        </p:nvSpPr>
        <p:spPr>
          <a:xfrm>
            <a:off x="5620631" y="5639890"/>
            <a:ext cx="1208990" cy="86177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Device Health Attestation</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Remote Credential Guard</a:t>
            </a:r>
          </a:p>
        </p:txBody>
      </p:sp>
      <p:cxnSp>
        <p:nvCxnSpPr>
          <p:cNvPr id="713" name="Elbow Connector 712"/>
          <p:cNvCxnSpPr>
            <a:stCxn id="708" idx="3"/>
          </p:cNvCxnSpPr>
          <p:nvPr/>
        </p:nvCxnSpPr>
        <p:spPr>
          <a:xfrm rot="5400000" flipH="1" flipV="1">
            <a:off x="9905672" y="1670974"/>
            <a:ext cx="2022859" cy="244187"/>
          </a:xfrm>
          <a:prstGeom prst="bentConnector3">
            <a:avLst>
              <a:gd name="adj1" fmla="val 16098"/>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
        <p:nvSpPr>
          <p:cNvPr id="866" name="Rectangle 865">
            <a:hlinkClick r:id="rId66" tooltip="Microsoft Intune provides mobile device management, mobile application management, and PC management capabilities from the cloud. "/>
          </p:cNvPr>
          <p:cNvSpPr/>
          <p:nvPr/>
        </p:nvSpPr>
        <p:spPr>
          <a:xfrm>
            <a:off x="7732835" y="2015289"/>
            <a:ext cx="1323978" cy="226109"/>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Intune MDM/MAM</a:t>
            </a:r>
          </a:p>
        </p:txBody>
      </p:sp>
      <p:sp>
        <p:nvSpPr>
          <p:cNvPr id="648" name="Rectangle 647">
            <a:hlinkClick r:id="rId67" tooltip="Provdes simple ways to help secure resources in the cloud and on-premises using configurable policy for device integrity, multi-factor authentication, detection of stolen and phished credentials, and more."/>
          </p:cNvPr>
          <p:cNvSpPr/>
          <p:nvPr/>
        </p:nvSpPr>
        <p:spPr>
          <a:xfrm>
            <a:off x="9721484" y="1816015"/>
            <a:ext cx="1494227" cy="241077"/>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Conditional Access</a:t>
            </a:r>
          </a:p>
        </p:txBody>
      </p:sp>
      <p:sp>
        <p:nvSpPr>
          <p:cNvPr id="339" name="Rectangle 338">
            <a:hlinkClick r:id="rId68" tooltip="Cloud App Security provides discovery and control of your Shadow IT in the cloud. It extends the visibility, auditing, and control you have on-premises to your cloud applications and the data in them. "/>
          </p:cNvPr>
          <p:cNvSpPr/>
          <p:nvPr/>
        </p:nvSpPr>
        <p:spPr>
          <a:xfrm>
            <a:off x="10655583" y="1472093"/>
            <a:ext cx="1325266" cy="241077"/>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Cloud App Security</a:t>
            </a:r>
          </a:p>
        </p:txBody>
      </p:sp>
      <p:grpSp>
        <p:nvGrpSpPr>
          <p:cNvPr id="1515" name="Group 1514"/>
          <p:cNvGrpSpPr/>
          <p:nvPr/>
        </p:nvGrpSpPr>
        <p:grpSpPr>
          <a:xfrm>
            <a:off x="10885181" y="2560408"/>
            <a:ext cx="1159187" cy="2074349"/>
            <a:chOff x="10885439" y="2682443"/>
            <a:chExt cx="1159187" cy="2074349"/>
          </a:xfrm>
        </p:grpSpPr>
        <p:grpSp>
          <p:nvGrpSpPr>
            <p:cNvPr id="709" name="Group 708"/>
            <p:cNvGrpSpPr/>
            <p:nvPr/>
          </p:nvGrpSpPr>
          <p:grpSpPr>
            <a:xfrm>
              <a:off x="10885439" y="2682443"/>
              <a:ext cx="1159187" cy="2074349"/>
              <a:chOff x="11092938" y="1968504"/>
              <a:chExt cx="954299" cy="1523826"/>
            </a:xfrm>
          </p:grpSpPr>
          <p:sp>
            <p:nvSpPr>
              <p:cNvPr id="710" name="Rectangle 709">
                <a:hlinkClick r:id="rId69" tooltip="AIP helps you control and secure email, documents, and sensitive data inside and outside of your organization. From easy classification to embedded labels and permissions to enhanced data protection/reporting on your data anywhere it goes."/>
              </p:cNvPr>
              <p:cNvSpPr/>
              <p:nvPr/>
            </p:nvSpPr>
            <p:spPr>
              <a:xfrm>
                <a:off x="11092938" y="1968504"/>
                <a:ext cx="954299" cy="152382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Azure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Information Protection (AIP)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Classify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Label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Protect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Report</a:t>
                </a:r>
              </a:p>
            </p:txBody>
          </p:sp>
          <p:pic>
            <p:nvPicPr>
              <p:cNvPr id="711" name="Picture 710"/>
              <p:cNvPicPr>
                <a:picLocks noChangeAspect="1"/>
              </p:cNvPicPr>
              <p:nvPr/>
            </p:nvPicPr>
            <p:blipFill rotWithShape="1">
              <a:blip r:embed="rId47" cstate="email">
                <a:extLst>
                  <a:ext uri="{28A0092B-C50C-407E-A947-70E740481C1C}">
                    <a14:useLocalDpi xmlns:a14="http://schemas.microsoft.com/office/drawing/2010/main" val="0"/>
                  </a:ext>
                </a:extLst>
              </a:blip>
              <a:srcRect/>
              <a:stretch/>
            </p:blipFill>
            <p:spPr bwMode="invGray">
              <a:xfrm>
                <a:off x="11140593" y="2006971"/>
                <a:ext cx="127009" cy="103124"/>
              </a:xfrm>
              <a:prstGeom prst="rect">
                <a:avLst/>
              </a:prstGeom>
            </p:spPr>
          </p:pic>
        </p:grpSp>
        <p:grpSp>
          <p:nvGrpSpPr>
            <p:cNvPr id="1451" name="Group 1450"/>
            <p:cNvGrpSpPr/>
            <p:nvPr/>
          </p:nvGrpSpPr>
          <p:grpSpPr>
            <a:xfrm>
              <a:off x="10982625" y="4476210"/>
              <a:ext cx="719948" cy="213296"/>
              <a:chOff x="12053139" y="7366546"/>
              <a:chExt cx="1934324" cy="573074"/>
            </a:xfrm>
          </p:grpSpPr>
          <p:pic>
            <p:nvPicPr>
              <p:cNvPr id="1444" name="Picture 1443"/>
              <p:cNvPicPr>
                <a:picLocks noChangeAspect="1"/>
              </p:cNvPicPr>
              <p:nvPr/>
            </p:nvPicPr>
            <p:blipFill rotWithShape="1">
              <a:blip r:embed="rId70">
                <a:extLst>
                  <a:ext uri="{28A0092B-C50C-407E-A947-70E740481C1C}">
                    <a14:useLocalDpi xmlns:a14="http://schemas.microsoft.com/office/drawing/2010/main" val="0"/>
                  </a:ext>
                </a:extLst>
              </a:blip>
              <a:srcRect/>
              <a:stretch/>
            </p:blipFill>
            <p:spPr>
              <a:xfrm>
                <a:off x="12520821" y="7366546"/>
                <a:ext cx="531604" cy="573074"/>
              </a:xfrm>
              <a:prstGeom prst="rect">
                <a:avLst/>
              </a:prstGeom>
            </p:spPr>
          </p:pic>
          <p:pic>
            <p:nvPicPr>
              <p:cNvPr id="899" name="Picture 898"/>
              <p:cNvPicPr>
                <a:picLocks noChangeAspect="1"/>
              </p:cNvPicPr>
              <p:nvPr/>
            </p:nvPicPr>
            <p:blipFill rotWithShape="1">
              <a:blip r:embed="rId71">
                <a:extLst>
                  <a:ext uri="{28A0092B-C50C-407E-A947-70E740481C1C}">
                    <a14:useLocalDpi xmlns:a14="http://schemas.microsoft.com/office/drawing/2010/main" val="0"/>
                  </a:ext>
                </a:extLst>
              </a:blip>
              <a:srcRect/>
              <a:stretch/>
            </p:blipFill>
            <p:spPr>
              <a:xfrm>
                <a:off x="12053139" y="7366546"/>
                <a:ext cx="530661" cy="573074"/>
              </a:xfrm>
              <a:prstGeom prst="rect">
                <a:avLst/>
              </a:prstGeom>
            </p:spPr>
          </p:pic>
          <p:pic>
            <p:nvPicPr>
              <p:cNvPr id="1448" name="Picture 1447"/>
              <p:cNvPicPr>
                <a:picLocks noChangeAspect="1"/>
              </p:cNvPicPr>
              <p:nvPr/>
            </p:nvPicPr>
            <p:blipFill rotWithShape="1">
              <a:blip r:embed="rId72">
                <a:extLst>
                  <a:ext uri="{28A0092B-C50C-407E-A947-70E740481C1C}">
                    <a14:useLocalDpi xmlns:a14="http://schemas.microsoft.com/office/drawing/2010/main" val="0"/>
                  </a:ext>
                </a:extLst>
              </a:blip>
              <a:srcRect/>
              <a:stretch/>
            </p:blipFill>
            <p:spPr>
              <a:xfrm>
                <a:off x="12997286" y="7366546"/>
                <a:ext cx="522822" cy="573074"/>
              </a:xfrm>
              <a:prstGeom prst="rect">
                <a:avLst/>
              </a:prstGeom>
            </p:spPr>
          </p:pic>
          <p:pic>
            <p:nvPicPr>
              <p:cNvPr id="1449" name="Picture 1448"/>
              <p:cNvPicPr>
                <a:picLocks noChangeAspect="1"/>
              </p:cNvPicPr>
              <p:nvPr/>
            </p:nvPicPr>
            <p:blipFill rotWithShape="1">
              <a:blip r:embed="rId73">
                <a:extLst>
                  <a:ext uri="{28A0092B-C50C-407E-A947-70E740481C1C}">
                    <a14:useLocalDpi xmlns:a14="http://schemas.microsoft.com/office/drawing/2010/main" val="0"/>
                  </a:ext>
                </a:extLst>
              </a:blip>
              <a:srcRect/>
              <a:stretch/>
            </p:blipFill>
            <p:spPr>
              <a:xfrm>
                <a:off x="13465910" y="7366546"/>
                <a:ext cx="521553" cy="573074"/>
              </a:xfrm>
              <a:prstGeom prst="rect">
                <a:avLst/>
              </a:prstGeom>
            </p:spPr>
          </p:pic>
        </p:grpSp>
        <p:grpSp>
          <p:nvGrpSpPr>
            <p:cNvPr id="901" name="Group 900"/>
            <p:cNvGrpSpPr/>
            <p:nvPr/>
          </p:nvGrpSpPr>
          <p:grpSpPr>
            <a:xfrm>
              <a:off x="11756251" y="4586344"/>
              <a:ext cx="188672" cy="45719"/>
              <a:chOff x="6660452" y="3094221"/>
              <a:chExt cx="188672" cy="45719"/>
            </a:xfrm>
          </p:grpSpPr>
          <p:sp>
            <p:nvSpPr>
              <p:cNvPr id="902" name="Oval 901"/>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3" name="Oval 902"/>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4" name="Oval 903"/>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906" name="Rectangle 905">
            <a:hlinkClick r:id="rId74" tooltip="Office 365 DLP capabilities including Outlook Policy Tips, rule application via Exchange Transport rules, automatic protection via SharePoint location, and more. "/>
          </p:cNvPr>
          <p:cNvSpPr/>
          <p:nvPr/>
        </p:nvSpPr>
        <p:spPr>
          <a:xfrm>
            <a:off x="10884764" y="2147303"/>
            <a:ext cx="1159862" cy="233419"/>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Office 365 DLP</a:t>
            </a:r>
          </a:p>
        </p:txBody>
      </p:sp>
      <p:cxnSp>
        <p:nvCxnSpPr>
          <p:cNvPr id="909" name="Elbow Connector 908"/>
          <p:cNvCxnSpPr>
            <a:stCxn id="708" idx="1"/>
          </p:cNvCxnSpPr>
          <p:nvPr/>
        </p:nvCxnSpPr>
        <p:spPr>
          <a:xfrm rot="16200000" flipH="1">
            <a:off x="10518013" y="4793724"/>
            <a:ext cx="837594" cy="283605"/>
          </a:xfrm>
          <a:prstGeom prst="bentConnector3">
            <a:avLst>
              <a:gd name="adj1" fmla="val 24982"/>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868" name="Group 867"/>
          <p:cNvGrpSpPr/>
          <p:nvPr/>
        </p:nvGrpSpPr>
        <p:grpSpPr>
          <a:xfrm>
            <a:off x="10717318" y="5219012"/>
            <a:ext cx="1327050" cy="185368"/>
            <a:chOff x="4039393" y="2871780"/>
            <a:chExt cx="1327050" cy="185368"/>
          </a:xfrm>
        </p:grpSpPr>
        <p:sp>
          <p:nvSpPr>
            <p:cNvPr id="869" name="Rectangle 868"/>
            <p:cNvSpPr/>
            <p:nvPr/>
          </p:nvSpPr>
          <p:spPr>
            <a:xfrm>
              <a:off x="4039393" y="2871780"/>
              <a:ext cx="1327050" cy="185368"/>
            </a:xfrm>
            <a:prstGeom prst="rect">
              <a:avLst/>
            </a:prstGeom>
            <a:solidFill>
              <a:schemeClr val="bg1"/>
            </a:solidFill>
            <a:ln w="28575">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Endpoint DLP</a:t>
              </a:r>
            </a:p>
          </p:txBody>
        </p:sp>
        <p:grpSp>
          <p:nvGrpSpPr>
            <p:cNvPr id="870" name="Group 869"/>
            <p:cNvGrpSpPr/>
            <p:nvPr/>
          </p:nvGrpSpPr>
          <p:grpSpPr bwMode="black">
            <a:xfrm>
              <a:off x="4098986" y="2921761"/>
              <a:ext cx="146479" cy="89200"/>
              <a:chOff x="10387012" y="4179358"/>
              <a:chExt cx="974726" cy="593725"/>
            </a:xfrm>
            <a:solidFill>
              <a:schemeClr val="tx1"/>
            </a:solidFill>
          </p:grpSpPr>
          <p:sp>
            <p:nvSpPr>
              <p:cNvPr id="871"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7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73"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74"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75"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889" name="Group 888"/>
          <p:cNvGrpSpPr/>
          <p:nvPr/>
        </p:nvGrpSpPr>
        <p:grpSpPr>
          <a:xfrm>
            <a:off x="10717318" y="4802999"/>
            <a:ext cx="1327050" cy="350276"/>
            <a:chOff x="4039393" y="2752796"/>
            <a:chExt cx="1327050" cy="350276"/>
          </a:xfrm>
        </p:grpSpPr>
        <p:sp>
          <p:nvSpPr>
            <p:cNvPr id="892" name="Rectangle 891"/>
            <p:cNvSpPr/>
            <p:nvPr/>
          </p:nvSpPr>
          <p:spPr>
            <a:xfrm>
              <a:off x="4039393" y="2752796"/>
              <a:ext cx="1327050" cy="350276"/>
            </a:xfrm>
            <a:prstGeom prst="rect">
              <a:avLst/>
            </a:prstGeom>
            <a:solidFill>
              <a:schemeClr val="bg1"/>
            </a:solidFill>
            <a:ln w="28575">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Structured Data &amp; 3</a:t>
              </a:r>
              <a:r>
                <a:rPr kumimoji="0" lang="en-US" sz="1100" b="0" i="0" u="none" strike="noStrike" kern="1200" cap="none" spc="0" normalizeH="0" baseline="30000" noProof="0" dirty="0">
                  <a:ln>
                    <a:noFill/>
                  </a:ln>
                  <a:solidFill>
                    <a:sysClr val="windowText" lastClr="000000"/>
                  </a:solidFill>
                  <a:effectLst/>
                  <a:uLnTx/>
                  <a:uFillTx/>
                  <a:latin typeface="Calibri" panose="020F0502020204030204"/>
                  <a:ea typeface="+mn-ea"/>
                  <a:cs typeface="+mn-cs"/>
                </a:rPr>
                <a:t>rd</a:t>
              </a: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party Apps</a:t>
              </a:r>
            </a:p>
          </p:txBody>
        </p:sp>
        <p:grpSp>
          <p:nvGrpSpPr>
            <p:cNvPr id="893" name="Group 892"/>
            <p:cNvGrpSpPr/>
            <p:nvPr/>
          </p:nvGrpSpPr>
          <p:grpSpPr bwMode="black">
            <a:xfrm>
              <a:off x="4098986" y="2921761"/>
              <a:ext cx="146479" cy="89200"/>
              <a:chOff x="10387012" y="4179358"/>
              <a:chExt cx="974726" cy="593725"/>
            </a:xfrm>
            <a:solidFill>
              <a:schemeClr val="tx1"/>
            </a:solidFill>
          </p:grpSpPr>
          <p:sp>
            <p:nvSpPr>
              <p:cNvPr id="894"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95"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96"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97"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98"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sp>
        <p:nvSpPr>
          <p:cNvPr id="910" name="Rectangle 909">
            <a:hlinkClick r:id="rId75" tooltip="Microsoft protects Azure customers against DDoS attacks using the same global scale ntework defenses as we do our own online properties such as XBOX, Office 365, and Bing"/>
          </p:cNvPr>
          <p:cNvSpPr/>
          <p:nvPr/>
        </p:nvSpPr>
        <p:spPr>
          <a:xfrm>
            <a:off x="7359313" y="6114041"/>
            <a:ext cx="1583785" cy="219445"/>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0070C0"/>
                </a:solidFill>
                <a:effectLst/>
                <a:uLnTx/>
                <a:uFillTx/>
                <a:latin typeface="Calibri" panose="020F0502020204030204"/>
                <a:ea typeface="+mn-ea"/>
                <a:cs typeface="+mn-cs"/>
              </a:rPr>
              <a:t>DDoS attack mitigation</a:t>
            </a:r>
          </a:p>
        </p:txBody>
      </p:sp>
      <p:cxnSp>
        <p:nvCxnSpPr>
          <p:cNvPr id="703" name="Elbow Connector 702"/>
          <p:cNvCxnSpPr>
            <a:stCxn id="213" idx="0"/>
            <a:endCxn id="1403" idx="2"/>
          </p:cNvCxnSpPr>
          <p:nvPr/>
        </p:nvCxnSpPr>
        <p:spPr>
          <a:xfrm rot="16200000" flipH="1">
            <a:off x="6311831" y="-1049266"/>
            <a:ext cx="844437" cy="7991308"/>
          </a:xfrm>
          <a:prstGeom prst="bentConnector4">
            <a:avLst>
              <a:gd name="adj1" fmla="val -27071"/>
              <a:gd name="adj2" fmla="val 81487"/>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708" name="Rectangle 707"/>
          <p:cNvSpPr/>
          <p:nvPr/>
        </p:nvSpPr>
        <p:spPr>
          <a:xfrm rot="16200000">
            <a:off x="9938891" y="3545591"/>
            <a:ext cx="1712234" cy="230044"/>
          </a:xfrm>
          <a:prstGeom prst="rect">
            <a:avLst/>
          </a:prstGeom>
          <a:solidFill>
            <a:schemeClr val="accent6">
              <a:lumMod val="20000"/>
              <a:lumOff val="80000"/>
            </a:scheme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Classification Labels</a:t>
            </a:r>
            <a:endParaRPr kumimoji="0" 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81" name="Rectangle 780">
            <a:hlinkClick r:id="rId76" tooltip="Provides capabilities powered by Microsoft Cloud App Security—to give you greater visibility and control over your Office 365 environment including Threat detection, Enhanced control, and Discovery of productivity application usage. "/>
          </p:cNvPr>
          <p:cNvSpPr/>
          <p:nvPr/>
        </p:nvSpPr>
        <p:spPr>
          <a:xfrm>
            <a:off x="11268545" y="608182"/>
            <a:ext cx="658518" cy="218879"/>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ASM</a:t>
            </a:r>
          </a:p>
        </p:txBody>
      </p:sp>
      <p:cxnSp>
        <p:nvCxnSpPr>
          <p:cNvPr id="782" name="Elbow Connector 781"/>
          <p:cNvCxnSpPr>
            <a:stCxn id="317" idx="3"/>
            <a:endCxn id="781" idx="1"/>
          </p:cNvCxnSpPr>
          <p:nvPr/>
        </p:nvCxnSpPr>
        <p:spPr>
          <a:xfrm>
            <a:off x="11115312" y="592436"/>
            <a:ext cx="153233" cy="125186"/>
          </a:xfrm>
          <a:prstGeom prst="bentConnector3">
            <a:avLst>
              <a:gd name="adj1" fmla="val 50000"/>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83" name="Rectangle 782">
            <a:hlinkClick r:id="rId77" tooltip="Customer Lockbox gives customers explicit control in the very rare instances when a Microsoft engineer may need access to customer content to resolve a customer issue. "/>
          </p:cNvPr>
          <p:cNvSpPr/>
          <p:nvPr/>
        </p:nvSpPr>
        <p:spPr>
          <a:xfrm>
            <a:off x="11271802" y="819651"/>
            <a:ext cx="659530" cy="223073"/>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Lockbox</a:t>
            </a:r>
          </a:p>
        </p:txBody>
      </p:sp>
      <p:cxnSp>
        <p:nvCxnSpPr>
          <p:cNvPr id="784" name="Elbow Connector 783"/>
          <p:cNvCxnSpPr>
            <a:stCxn id="317" idx="3"/>
            <a:endCxn id="783" idx="1"/>
          </p:cNvCxnSpPr>
          <p:nvPr/>
        </p:nvCxnSpPr>
        <p:spPr>
          <a:xfrm>
            <a:off x="11115312" y="592436"/>
            <a:ext cx="156490" cy="338752"/>
          </a:xfrm>
          <a:prstGeom prst="bentConnector3">
            <a:avLst>
              <a:gd name="adj1" fmla="val 50000"/>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grpSp>
        <p:nvGrpSpPr>
          <p:cNvPr id="234" name="Group 233"/>
          <p:cNvGrpSpPr/>
          <p:nvPr/>
        </p:nvGrpSpPr>
        <p:grpSpPr>
          <a:xfrm>
            <a:off x="10734596" y="326306"/>
            <a:ext cx="1181502" cy="491704"/>
            <a:chOff x="10160983" y="242490"/>
            <a:chExt cx="1293423" cy="538282"/>
          </a:xfrm>
        </p:grpSpPr>
        <p:pic>
          <p:nvPicPr>
            <p:cNvPr id="317" name="Picture 316"/>
            <p:cNvPicPr>
              <a:picLocks noChangeAspect="1"/>
            </p:cNvPicPr>
            <p:nvPr/>
          </p:nvPicPr>
          <p:blipFill>
            <a:blip r:embed="rId78" cstate="print">
              <a:extLst>
                <a:ext uri="{28A0092B-C50C-407E-A947-70E740481C1C}">
                  <a14:useLocalDpi xmlns:a14="http://schemas.microsoft.com/office/drawing/2010/main" val="0"/>
                </a:ext>
              </a:extLst>
            </a:blip>
            <a:stretch>
              <a:fillRect/>
            </a:stretch>
          </p:blipFill>
          <p:spPr>
            <a:xfrm>
              <a:off x="10160983" y="286888"/>
              <a:ext cx="416780" cy="493884"/>
            </a:xfrm>
            <a:prstGeom prst="rect">
              <a:avLst/>
            </a:prstGeom>
          </p:spPr>
        </p:pic>
        <p:sp>
          <p:nvSpPr>
            <p:cNvPr id="231" name="Rectangle 230"/>
            <p:cNvSpPr/>
            <p:nvPr/>
          </p:nvSpPr>
          <p:spPr>
            <a:xfrm>
              <a:off x="10522869" y="242490"/>
              <a:ext cx="931537"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EB3C00"/>
                  </a:solidFill>
                  <a:effectLst/>
                  <a:uLnTx/>
                  <a:uFillTx/>
                  <a:latin typeface="Calibri" panose="020F0502020204030204"/>
                  <a:ea typeface="+mn-ea"/>
                  <a:cs typeface="+mn-cs"/>
                </a:rPr>
                <a:t>Office 365</a:t>
              </a:r>
            </a:p>
          </p:txBody>
        </p:sp>
      </p:grpSp>
      <p:sp>
        <p:nvSpPr>
          <p:cNvPr id="1236" name="Rectangle 1235"/>
          <p:cNvSpPr/>
          <p:nvPr/>
        </p:nvSpPr>
        <p:spPr>
          <a:xfrm>
            <a:off x="10689561" y="1034570"/>
            <a:ext cx="1241771" cy="435950"/>
          </a:xfrm>
          <a:prstGeom prst="rect">
            <a:avLst/>
          </a:prstGeom>
          <a:solidFill>
            <a:srgbClr val="E2F0D9">
              <a:alpha val="85098"/>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a:ea typeface="+mn-ea"/>
                <a:cs typeface="+mn-cs"/>
              </a:rPr>
              <a:t>Information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a:ea typeface="+mn-ea"/>
                <a:cs typeface="+mn-cs"/>
              </a:rPr>
              <a:t>Protection</a:t>
            </a:r>
          </a:p>
        </p:txBody>
      </p:sp>
      <p:grpSp>
        <p:nvGrpSpPr>
          <p:cNvPr id="16" name="Group 15"/>
          <p:cNvGrpSpPr/>
          <p:nvPr/>
        </p:nvGrpSpPr>
        <p:grpSpPr>
          <a:xfrm>
            <a:off x="1912707" y="5585652"/>
            <a:ext cx="1103509" cy="532517"/>
            <a:chOff x="1912707" y="5585652"/>
            <a:chExt cx="1103509" cy="532517"/>
          </a:xfrm>
        </p:grpSpPr>
        <p:sp>
          <p:nvSpPr>
            <p:cNvPr id="623" name="TextBox 622"/>
            <p:cNvSpPr txBox="1"/>
            <p:nvPr/>
          </p:nvSpPr>
          <p:spPr>
            <a:xfrm>
              <a:off x="2322450" y="5585652"/>
              <a:ext cx="693766" cy="415498"/>
            </a:xfrm>
            <a:prstGeom prst="rect">
              <a:avLst/>
            </a:prstGeom>
            <a:solidFill>
              <a:srgbClr val="EAEAEA">
                <a:alpha val="85098"/>
              </a:srgbClr>
            </a:solidFill>
            <a:effectLst>
              <a:softEdge rad="63500"/>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Legacy Windows</a:t>
              </a:r>
            </a:p>
          </p:txBody>
        </p:sp>
        <p:grpSp>
          <p:nvGrpSpPr>
            <p:cNvPr id="198" name="Group 197"/>
            <p:cNvGrpSpPr/>
            <p:nvPr/>
          </p:nvGrpSpPr>
          <p:grpSpPr>
            <a:xfrm>
              <a:off x="1912707" y="5769672"/>
              <a:ext cx="476031" cy="348497"/>
              <a:chOff x="2436437" y="5804238"/>
              <a:chExt cx="534863" cy="391567"/>
            </a:xfrm>
          </p:grpSpPr>
          <p:grpSp>
            <p:nvGrpSpPr>
              <p:cNvPr id="30" name="Group 4"/>
              <p:cNvGrpSpPr>
                <a:grpSpLocks noChangeAspect="1"/>
              </p:cNvGrpSpPr>
              <p:nvPr/>
            </p:nvGrpSpPr>
            <p:grpSpPr bwMode="auto">
              <a:xfrm>
                <a:off x="2436437" y="5804238"/>
                <a:ext cx="468313" cy="336550"/>
                <a:chOff x="1758" y="3702"/>
                <a:chExt cx="295" cy="212"/>
              </a:xfrm>
            </p:grpSpPr>
            <p:sp>
              <p:nvSpPr>
                <p:cNvPr id="31" name="AutoShape 3"/>
                <p:cNvSpPr>
                  <a:spLocks noChangeAspect="1" noChangeArrowheads="1" noTextEdit="1"/>
                </p:cNvSpPr>
                <p:nvPr/>
              </p:nvSpPr>
              <p:spPr bwMode="auto">
                <a:xfrm>
                  <a:off x="1758" y="3702"/>
                  <a:ext cx="2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2" name="Freeform 5"/>
                <p:cNvSpPr>
                  <a:spLocks/>
                </p:cNvSpPr>
                <p:nvPr/>
              </p:nvSpPr>
              <p:spPr bwMode="auto">
                <a:xfrm>
                  <a:off x="1758" y="3702"/>
                  <a:ext cx="295" cy="186"/>
                </a:xfrm>
                <a:custGeom>
                  <a:avLst/>
                  <a:gdLst>
                    <a:gd name="T0" fmla="*/ 12 w 390"/>
                    <a:gd name="T1" fmla="*/ 253 h 253"/>
                    <a:gd name="T2" fmla="*/ 378 w 390"/>
                    <a:gd name="T3" fmla="*/ 253 h 253"/>
                    <a:gd name="T4" fmla="*/ 390 w 390"/>
                    <a:gd name="T5" fmla="*/ 240 h 253"/>
                    <a:gd name="T6" fmla="*/ 390 w 390"/>
                    <a:gd name="T7" fmla="*/ 14 h 253"/>
                    <a:gd name="T8" fmla="*/ 378 w 390"/>
                    <a:gd name="T9" fmla="*/ 0 h 253"/>
                    <a:gd name="T10" fmla="*/ 12 w 390"/>
                    <a:gd name="T11" fmla="*/ 0 h 253"/>
                    <a:gd name="T12" fmla="*/ 0 w 390"/>
                    <a:gd name="T13" fmla="*/ 14 h 253"/>
                    <a:gd name="T14" fmla="*/ 0 w 390"/>
                    <a:gd name="T15" fmla="*/ 240 h 253"/>
                    <a:gd name="T16" fmla="*/ 12 w 390"/>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253">
                      <a:moveTo>
                        <a:pt x="12" y="253"/>
                      </a:moveTo>
                      <a:cubicBezTo>
                        <a:pt x="378" y="253"/>
                        <a:pt x="378" y="253"/>
                        <a:pt x="378" y="253"/>
                      </a:cubicBezTo>
                      <a:cubicBezTo>
                        <a:pt x="386" y="253"/>
                        <a:pt x="390" y="248"/>
                        <a:pt x="390" y="240"/>
                      </a:cubicBezTo>
                      <a:cubicBezTo>
                        <a:pt x="390" y="14"/>
                        <a:pt x="390" y="14"/>
                        <a:pt x="390" y="14"/>
                      </a:cubicBezTo>
                      <a:cubicBezTo>
                        <a:pt x="390" y="5"/>
                        <a:pt x="386" y="0"/>
                        <a:pt x="378" y="0"/>
                      </a:cubicBezTo>
                      <a:cubicBezTo>
                        <a:pt x="12" y="0"/>
                        <a:pt x="12" y="0"/>
                        <a:pt x="12" y="0"/>
                      </a:cubicBezTo>
                      <a:cubicBezTo>
                        <a:pt x="6" y="0"/>
                        <a:pt x="0" y="5"/>
                        <a:pt x="0" y="14"/>
                      </a:cubicBezTo>
                      <a:cubicBezTo>
                        <a:pt x="0" y="240"/>
                        <a:pt x="0" y="240"/>
                        <a:pt x="0" y="240"/>
                      </a:cubicBezTo>
                      <a:cubicBezTo>
                        <a:pt x="0" y="248"/>
                        <a:pt x="6" y="253"/>
                        <a:pt x="12" y="253"/>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3" name="Freeform 6"/>
                <p:cNvSpPr>
                  <a:spLocks/>
                </p:cNvSpPr>
                <p:nvPr/>
              </p:nvSpPr>
              <p:spPr bwMode="auto">
                <a:xfrm>
                  <a:off x="1770" y="3705"/>
                  <a:ext cx="270" cy="163"/>
                </a:xfrm>
                <a:custGeom>
                  <a:avLst/>
                  <a:gdLst>
                    <a:gd name="T0" fmla="*/ 0 w 357"/>
                    <a:gd name="T1" fmla="*/ 11 h 222"/>
                    <a:gd name="T2" fmla="*/ 357 w 357"/>
                    <a:gd name="T3" fmla="*/ 11 h 222"/>
                    <a:gd name="T4" fmla="*/ 357 w 357"/>
                    <a:gd name="T5" fmla="*/ 222 h 222"/>
                    <a:gd name="T6" fmla="*/ 0 w 357"/>
                    <a:gd name="T7" fmla="*/ 222 h 222"/>
                    <a:gd name="T8" fmla="*/ 0 w 357"/>
                    <a:gd name="T9" fmla="*/ 11 h 222"/>
                  </a:gdLst>
                  <a:ahLst/>
                  <a:cxnLst>
                    <a:cxn ang="0">
                      <a:pos x="T0" y="T1"/>
                    </a:cxn>
                    <a:cxn ang="0">
                      <a:pos x="T2" y="T3"/>
                    </a:cxn>
                    <a:cxn ang="0">
                      <a:pos x="T4" y="T5"/>
                    </a:cxn>
                    <a:cxn ang="0">
                      <a:pos x="T6" y="T7"/>
                    </a:cxn>
                    <a:cxn ang="0">
                      <a:pos x="T8" y="T9"/>
                    </a:cxn>
                  </a:cxnLst>
                  <a:rect l="0" t="0" r="r" b="b"/>
                  <a:pathLst>
                    <a:path w="357" h="222">
                      <a:moveTo>
                        <a:pt x="0" y="11"/>
                      </a:moveTo>
                      <a:cubicBezTo>
                        <a:pt x="357" y="11"/>
                        <a:pt x="357" y="11"/>
                        <a:pt x="357" y="11"/>
                      </a:cubicBezTo>
                      <a:cubicBezTo>
                        <a:pt x="357" y="158"/>
                        <a:pt x="357" y="222"/>
                        <a:pt x="357" y="222"/>
                      </a:cubicBezTo>
                      <a:cubicBezTo>
                        <a:pt x="0" y="222"/>
                        <a:pt x="0" y="222"/>
                        <a:pt x="0" y="222"/>
                      </a:cubicBezTo>
                      <a:cubicBezTo>
                        <a:pt x="0" y="0"/>
                        <a:pt x="0" y="11"/>
                        <a:pt x="0" y="11"/>
                      </a:cubicBezTo>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7"/>
                <p:cNvSpPr>
                  <a:spLocks noEditPoints="1"/>
                </p:cNvSpPr>
                <p:nvPr/>
              </p:nvSpPr>
              <p:spPr bwMode="auto">
                <a:xfrm>
                  <a:off x="1770" y="3713"/>
                  <a:ext cx="161" cy="155"/>
                </a:xfrm>
                <a:custGeom>
                  <a:avLst/>
                  <a:gdLst>
                    <a:gd name="T0" fmla="*/ 213 w 213"/>
                    <a:gd name="T1" fmla="*/ 0 h 211"/>
                    <a:gd name="T2" fmla="*/ 0 w 213"/>
                    <a:gd name="T3" fmla="*/ 0 h 211"/>
                    <a:gd name="T4" fmla="*/ 0 w 213"/>
                    <a:gd name="T5" fmla="*/ 211 h 211"/>
                    <a:gd name="T6" fmla="*/ 186 w 213"/>
                    <a:gd name="T7" fmla="*/ 211 h 211"/>
                    <a:gd name="T8" fmla="*/ 213 w 213"/>
                    <a:gd name="T9" fmla="*/ 0 h 211"/>
                    <a:gd name="T10" fmla="*/ 0 w 213"/>
                    <a:gd name="T11" fmla="*/ 0 h 211"/>
                    <a:gd name="T12" fmla="*/ 0 w 213"/>
                    <a:gd name="T13" fmla="*/ 0 h 211"/>
                    <a:gd name="T14" fmla="*/ 0 w 213"/>
                    <a:gd name="T15" fmla="*/ 0 h 211"/>
                    <a:gd name="T16" fmla="*/ 0 w 213"/>
                    <a:gd name="T17" fmla="*/ 0 h 211"/>
                    <a:gd name="T18" fmla="*/ 0 w 213"/>
                    <a:gd name="T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11">
                      <a:moveTo>
                        <a:pt x="213" y="0"/>
                      </a:moveTo>
                      <a:cubicBezTo>
                        <a:pt x="162" y="0"/>
                        <a:pt x="93" y="0"/>
                        <a:pt x="0" y="0"/>
                      </a:cubicBezTo>
                      <a:cubicBezTo>
                        <a:pt x="0" y="1"/>
                        <a:pt x="0" y="19"/>
                        <a:pt x="0" y="211"/>
                      </a:cubicBezTo>
                      <a:cubicBezTo>
                        <a:pt x="186" y="211"/>
                        <a:pt x="186" y="211"/>
                        <a:pt x="186" y="211"/>
                      </a:cubicBezTo>
                      <a:cubicBezTo>
                        <a:pt x="213" y="0"/>
                        <a:pt x="213" y="0"/>
                        <a:pt x="213"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C86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5" name="Freeform 8"/>
                <p:cNvSpPr>
                  <a:spLocks/>
                </p:cNvSpPr>
                <p:nvPr/>
              </p:nvSpPr>
              <p:spPr bwMode="auto">
                <a:xfrm>
                  <a:off x="1806" y="3887"/>
                  <a:ext cx="199" cy="26"/>
                </a:xfrm>
                <a:custGeom>
                  <a:avLst/>
                  <a:gdLst>
                    <a:gd name="T0" fmla="*/ 166 w 263"/>
                    <a:gd name="T1" fmla="*/ 36 h 36"/>
                    <a:gd name="T2" fmla="*/ 255 w 263"/>
                    <a:gd name="T3" fmla="*/ 36 h 36"/>
                    <a:gd name="T4" fmla="*/ 263 w 263"/>
                    <a:gd name="T5" fmla="*/ 28 h 36"/>
                    <a:gd name="T6" fmla="*/ 255 w 263"/>
                    <a:gd name="T7" fmla="*/ 19 h 36"/>
                    <a:gd name="T8" fmla="*/ 206 w 263"/>
                    <a:gd name="T9" fmla="*/ 19 h 36"/>
                    <a:gd name="T10" fmla="*/ 192 w 263"/>
                    <a:gd name="T11" fmla="*/ 0 h 36"/>
                    <a:gd name="T12" fmla="*/ 166 w 263"/>
                    <a:gd name="T13" fmla="*/ 0 h 36"/>
                    <a:gd name="T14" fmla="*/ 98 w 263"/>
                    <a:gd name="T15" fmla="*/ 0 h 36"/>
                    <a:gd name="T16" fmla="*/ 72 w 263"/>
                    <a:gd name="T17" fmla="*/ 0 h 36"/>
                    <a:gd name="T18" fmla="*/ 58 w 263"/>
                    <a:gd name="T19" fmla="*/ 19 h 36"/>
                    <a:gd name="T20" fmla="*/ 8 w 263"/>
                    <a:gd name="T21" fmla="*/ 19 h 36"/>
                    <a:gd name="T22" fmla="*/ 0 w 263"/>
                    <a:gd name="T23" fmla="*/ 28 h 36"/>
                    <a:gd name="T24" fmla="*/ 8 w 263"/>
                    <a:gd name="T25" fmla="*/ 36 h 36"/>
                    <a:gd name="T26" fmla="*/ 98 w 263"/>
                    <a:gd name="T27" fmla="*/ 36 h 36"/>
                    <a:gd name="T28" fmla="*/ 166 w 263"/>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3" h="36">
                      <a:moveTo>
                        <a:pt x="166" y="36"/>
                      </a:moveTo>
                      <a:cubicBezTo>
                        <a:pt x="255" y="36"/>
                        <a:pt x="255" y="36"/>
                        <a:pt x="255" y="36"/>
                      </a:cubicBezTo>
                      <a:cubicBezTo>
                        <a:pt x="255" y="36"/>
                        <a:pt x="263" y="35"/>
                        <a:pt x="263" y="28"/>
                      </a:cubicBezTo>
                      <a:cubicBezTo>
                        <a:pt x="263" y="20"/>
                        <a:pt x="255" y="19"/>
                        <a:pt x="255" y="19"/>
                      </a:cubicBezTo>
                      <a:cubicBezTo>
                        <a:pt x="255" y="19"/>
                        <a:pt x="221" y="19"/>
                        <a:pt x="206" y="19"/>
                      </a:cubicBezTo>
                      <a:cubicBezTo>
                        <a:pt x="191" y="19"/>
                        <a:pt x="192" y="0"/>
                        <a:pt x="192" y="0"/>
                      </a:cubicBezTo>
                      <a:cubicBezTo>
                        <a:pt x="166" y="0"/>
                        <a:pt x="166" y="0"/>
                        <a:pt x="166" y="0"/>
                      </a:cubicBezTo>
                      <a:cubicBezTo>
                        <a:pt x="98" y="0"/>
                        <a:pt x="98" y="0"/>
                        <a:pt x="98" y="0"/>
                      </a:cubicBezTo>
                      <a:cubicBezTo>
                        <a:pt x="72" y="0"/>
                        <a:pt x="72" y="0"/>
                        <a:pt x="72" y="0"/>
                      </a:cubicBezTo>
                      <a:cubicBezTo>
                        <a:pt x="72" y="0"/>
                        <a:pt x="72" y="19"/>
                        <a:pt x="58" y="19"/>
                      </a:cubicBezTo>
                      <a:cubicBezTo>
                        <a:pt x="43" y="19"/>
                        <a:pt x="8" y="19"/>
                        <a:pt x="8" y="19"/>
                      </a:cubicBezTo>
                      <a:cubicBezTo>
                        <a:pt x="8" y="19"/>
                        <a:pt x="0" y="20"/>
                        <a:pt x="0" y="28"/>
                      </a:cubicBezTo>
                      <a:cubicBezTo>
                        <a:pt x="0" y="35"/>
                        <a:pt x="8" y="36"/>
                        <a:pt x="8" y="36"/>
                      </a:cubicBezTo>
                      <a:cubicBezTo>
                        <a:pt x="98" y="36"/>
                        <a:pt x="98" y="36"/>
                        <a:pt x="98" y="36"/>
                      </a:cubicBezTo>
                      <a:lnTo>
                        <a:pt x="166" y="3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26" name="Group 625"/>
              <p:cNvGrpSpPr/>
              <p:nvPr/>
            </p:nvGrpSpPr>
            <p:grpSpPr>
              <a:xfrm>
                <a:off x="2502987" y="5859255"/>
                <a:ext cx="468313" cy="336550"/>
                <a:chOff x="2790825" y="5876925"/>
                <a:chExt cx="468313" cy="336550"/>
              </a:xfrm>
            </p:grpSpPr>
            <p:grpSp>
              <p:nvGrpSpPr>
                <p:cNvPr id="627" name="Group 4"/>
                <p:cNvGrpSpPr>
                  <a:grpSpLocks noChangeAspect="1"/>
                </p:cNvGrpSpPr>
                <p:nvPr/>
              </p:nvGrpSpPr>
              <p:grpSpPr bwMode="auto">
                <a:xfrm>
                  <a:off x="2790825" y="5876925"/>
                  <a:ext cx="468313" cy="336550"/>
                  <a:chOff x="1758" y="3702"/>
                  <a:chExt cx="295" cy="212"/>
                </a:xfrm>
              </p:grpSpPr>
              <p:sp>
                <p:nvSpPr>
                  <p:cNvPr id="629" name="AutoShape 3"/>
                  <p:cNvSpPr>
                    <a:spLocks noChangeAspect="1" noChangeArrowheads="1" noTextEdit="1"/>
                  </p:cNvSpPr>
                  <p:nvPr/>
                </p:nvSpPr>
                <p:spPr bwMode="auto">
                  <a:xfrm>
                    <a:off x="1758" y="3702"/>
                    <a:ext cx="2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0" name="Freeform 5"/>
                  <p:cNvSpPr>
                    <a:spLocks/>
                  </p:cNvSpPr>
                  <p:nvPr/>
                </p:nvSpPr>
                <p:spPr bwMode="auto">
                  <a:xfrm>
                    <a:off x="1758" y="3702"/>
                    <a:ext cx="295" cy="186"/>
                  </a:xfrm>
                  <a:custGeom>
                    <a:avLst/>
                    <a:gdLst>
                      <a:gd name="T0" fmla="*/ 12 w 390"/>
                      <a:gd name="T1" fmla="*/ 253 h 253"/>
                      <a:gd name="T2" fmla="*/ 378 w 390"/>
                      <a:gd name="T3" fmla="*/ 253 h 253"/>
                      <a:gd name="T4" fmla="*/ 390 w 390"/>
                      <a:gd name="T5" fmla="*/ 240 h 253"/>
                      <a:gd name="T6" fmla="*/ 390 w 390"/>
                      <a:gd name="T7" fmla="*/ 14 h 253"/>
                      <a:gd name="T8" fmla="*/ 378 w 390"/>
                      <a:gd name="T9" fmla="*/ 0 h 253"/>
                      <a:gd name="T10" fmla="*/ 12 w 390"/>
                      <a:gd name="T11" fmla="*/ 0 h 253"/>
                      <a:gd name="T12" fmla="*/ 0 w 390"/>
                      <a:gd name="T13" fmla="*/ 14 h 253"/>
                      <a:gd name="T14" fmla="*/ 0 w 390"/>
                      <a:gd name="T15" fmla="*/ 240 h 253"/>
                      <a:gd name="T16" fmla="*/ 12 w 390"/>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253">
                        <a:moveTo>
                          <a:pt x="12" y="253"/>
                        </a:moveTo>
                        <a:cubicBezTo>
                          <a:pt x="378" y="253"/>
                          <a:pt x="378" y="253"/>
                          <a:pt x="378" y="253"/>
                        </a:cubicBezTo>
                        <a:cubicBezTo>
                          <a:pt x="386" y="253"/>
                          <a:pt x="390" y="248"/>
                          <a:pt x="390" y="240"/>
                        </a:cubicBezTo>
                        <a:cubicBezTo>
                          <a:pt x="390" y="14"/>
                          <a:pt x="390" y="14"/>
                          <a:pt x="390" y="14"/>
                        </a:cubicBezTo>
                        <a:cubicBezTo>
                          <a:pt x="390" y="5"/>
                          <a:pt x="386" y="0"/>
                          <a:pt x="378" y="0"/>
                        </a:cubicBezTo>
                        <a:cubicBezTo>
                          <a:pt x="12" y="0"/>
                          <a:pt x="12" y="0"/>
                          <a:pt x="12" y="0"/>
                        </a:cubicBezTo>
                        <a:cubicBezTo>
                          <a:pt x="6" y="0"/>
                          <a:pt x="0" y="5"/>
                          <a:pt x="0" y="14"/>
                        </a:cubicBezTo>
                        <a:cubicBezTo>
                          <a:pt x="0" y="240"/>
                          <a:pt x="0" y="240"/>
                          <a:pt x="0" y="240"/>
                        </a:cubicBezTo>
                        <a:cubicBezTo>
                          <a:pt x="0" y="248"/>
                          <a:pt x="6" y="253"/>
                          <a:pt x="12" y="253"/>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1" name="Freeform 6"/>
                  <p:cNvSpPr>
                    <a:spLocks/>
                  </p:cNvSpPr>
                  <p:nvPr/>
                </p:nvSpPr>
                <p:spPr bwMode="auto">
                  <a:xfrm>
                    <a:off x="1770" y="3705"/>
                    <a:ext cx="270" cy="163"/>
                  </a:xfrm>
                  <a:custGeom>
                    <a:avLst/>
                    <a:gdLst>
                      <a:gd name="T0" fmla="*/ 0 w 357"/>
                      <a:gd name="T1" fmla="*/ 11 h 222"/>
                      <a:gd name="T2" fmla="*/ 357 w 357"/>
                      <a:gd name="T3" fmla="*/ 11 h 222"/>
                      <a:gd name="T4" fmla="*/ 357 w 357"/>
                      <a:gd name="T5" fmla="*/ 222 h 222"/>
                      <a:gd name="T6" fmla="*/ 0 w 357"/>
                      <a:gd name="T7" fmla="*/ 222 h 222"/>
                      <a:gd name="T8" fmla="*/ 0 w 357"/>
                      <a:gd name="T9" fmla="*/ 11 h 222"/>
                    </a:gdLst>
                    <a:ahLst/>
                    <a:cxnLst>
                      <a:cxn ang="0">
                        <a:pos x="T0" y="T1"/>
                      </a:cxn>
                      <a:cxn ang="0">
                        <a:pos x="T2" y="T3"/>
                      </a:cxn>
                      <a:cxn ang="0">
                        <a:pos x="T4" y="T5"/>
                      </a:cxn>
                      <a:cxn ang="0">
                        <a:pos x="T6" y="T7"/>
                      </a:cxn>
                      <a:cxn ang="0">
                        <a:pos x="T8" y="T9"/>
                      </a:cxn>
                    </a:cxnLst>
                    <a:rect l="0" t="0" r="r" b="b"/>
                    <a:pathLst>
                      <a:path w="357" h="222">
                        <a:moveTo>
                          <a:pt x="0" y="11"/>
                        </a:moveTo>
                        <a:cubicBezTo>
                          <a:pt x="357" y="11"/>
                          <a:pt x="357" y="11"/>
                          <a:pt x="357" y="11"/>
                        </a:cubicBezTo>
                        <a:cubicBezTo>
                          <a:pt x="357" y="158"/>
                          <a:pt x="357" y="222"/>
                          <a:pt x="357" y="222"/>
                        </a:cubicBezTo>
                        <a:cubicBezTo>
                          <a:pt x="0" y="222"/>
                          <a:pt x="0" y="222"/>
                          <a:pt x="0" y="222"/>
                        </a:cubicBezTo>
                        <a:cubicBezTo>
                          <a:pt x="0" y="0"/>
                          <a:pt x="0" y="11"/>
                          <a:pt x="0" y="11"/>
                        </a:cubicBezTo>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2" name="Freeform 7"/>
                  <p:cNvSpPr>
                    <a:spLocks noEditPoints="1"/>
                  </p:cNvSpPr>
                  <p:nvPr/>
                </p:nvSpPr>
                <p:spPr bwMode="auto">
                  <a:xfrm>
                    <a:off x="1770" y="3713"/>
                    <a:ext cx="161" cy="155"/>
                  </a:xfrm>
                  <a:custGeom>
                    <a:avLst/>
                    <a:gdLst>
                      <a:gd name="T0" fmla="*/ 213 w 213"/>
                      <a:gd name="T1" fmla="*/ 0 h 211"/>
                      <a:gd name="T2" fmla="*/ 0 w 213"/>
                      <a:gd name="T3" fmla="*/ 0 h 211"/>
                      <a:gd name="T4" fmla="*/ 0 w 213"/>
                      <a:gd name="T5" fmla="*/ 211 h 211"/>
                      <a:gd name="T6" fmla="*/ 186 w 213"/>
                      <a:gd name="T7" fmla="*/ 211 h 211"/>
                      <a:gd name="T8" fmla="*/ 213 w 213"/>
                      <a:gd name="T9" fmla="*/ 0 h 211"/>
                      <a:gd name="T10" fmla="*/ 0 w 213"/>
                      <a:gd name="T11" fmla="*/ 0 h 211"/>
                      <a:gd name="T12" fmla="*/ 0 w 213"/>
                      <a:gd name="T13" fmla="*/ 0 h 211"/>
                      <a:gd name="T14" fmla="*/ 0 w 213"/>
                      <a:gd name="T15" fmla="*/ 0 h 211"/>
                      <a:gd name="T16" fmla="*/ 0 w 213"/>
                      <a:gd name="T17" fmla="*/ 0 h 211"/>
                      <a:gd name="T18" fmla="*/ 0 w 213"/>
                      <a:gd name="T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11">
                        <a:moveTo>
                          <a:pt x="213" y="0"/>
                        </a:moveTo>
                        <a:cubicBezTo>
                          <a:pt x="162" y="0"/>
                          <a:pt x="93" y="0"/>
                          <a:pt x="0" y="0"/>
                        </a:cubicBezTo>
                        <a:cubicBezTo>
                          <a:pt x="0" y="1"/>
                          <a:pt x="0" y="19"/>
                          <a:pt x="0" y="211"/>
                        </a:cubicBezTo>
                        <a:cubicBezTo>
                          <a:pt x="186" y="211"/>
                          <a:pt x="186" y="211"/>
                          <a:pt x="186" y="211"/>
                        </a:cubicBezTo>
                        <a:cubicBezTo>
                          <a:pt x="213" y="0"/>
                          <a:pt x="213" y="0"/>
                          <a:pt x="213"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C86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3" name="Freeform 8"/>
                  <p:cNvSpPr>
                    <a:spLocks/>
                  </p:cNvSpPr>
                  <p:nvPr/>
                </p:nvSpPr>
                <p:spPr bwMode="auto">
                  <a:xfrm>
                    <a:off x="1806" y="3887"/>
                    <a:ext cx="199" cy="26"/>
                  </a:xfrm>
                  <a:custGeom>
                    <a:avLst/>
                    <a:gdLst>
                      <a:gd name="T0" fmla="*/ 166 w 263"/>
                      <a:gd name="T1" fmla="*/ 36 h 36"/>
                      <a:gd name="T2" fmla="*/ 255 w 263"/>
                      <a:gd name="T3" fmla="*/ 36 h 36"/>
                      <a:gd name="T4" fmla="*/ 263 w 263"/>
                      <a:gd name="T5" fmla="*/ 28 h 36"/>
                      <a:gd name="T6" fmla="*/ 255 w 263"/>
                      <a:gd name="T7" fmla="*/ 19 h 36"/>
                      <a:gd name="T8" fmla="*/ 206 w 263"/>
                      <a:gd name="T9" fmla="*/ 19 h 36"/>
                      <a:gd name="T10" fmla="*/ 192 w 263"/>
                      <a:gd name="T11" fmla="*/ 0 h 36"/>
                      <a:gd name="T12" fmla="*/ 166 w 263"/>
                      <a:gd name="T13" fmla="*/ 0 h 36"/>
                      <a:gd name="T14" fmla="*/ 98 w 263"/>
                      <a:gd name="T15" fmla="*/ 0 h 36"/>
                      <a:gd name="T16" fmla="*/ 72 w 263"/>
                      <a:gd name="T17" fmla="*/ 0 h 36"/>
                      <a:gd name="T18" fmla="*/ 58 w 263"/>
                      <a:gd name="T19" fmla="*/ 19 h 36"/>
                      <a:gd name="T20" fmla="*/ 8 w 263"/>
                      <a:gd name="T21" fmla="*/ 19 h 36"/>
                      <a:gd name="T22" fmla="*/ 0 w 263"/>
                      <a:gd name="T23" fmla="*/ 28 h 36"/>
                      <a:gd name="T24" fmla="*/ 8 w 263"/>
                      <a:gd name="T25" fmla="*/ 36 h 36"/>
                      <a:gd name="T26" fmla="*/ 98 w 263"/>
                      <a:gd name="T27" fmla="*/ 36 h 36"/>
                      <a:gd name="T28" fmla="*/ 166 w 263"/>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3" h="36">
                        <a:moveTo>
                          <a:pt x="166" y="36"/>
                        </a:moveTo>
                        <a:cubicBezTo>
                          <a:pt x="255" y="36"/>
                          <a:pt x="255" y="36"/>
                          <a:pt x="255" y="36"/>
                        </a:cubicBezTo>
                        <a:cubicBezTo>
                          <a:pt x="255" y="36"/>
                          <a:pt x="263" y="35"/>
                          <a:pt x="263" y="28"/>
                        </a:cubicBezTo>
                        <a:cubicBezTo>
                          <a:pt x="263" y="20"/>
                          <a:pt x="255" y="19"/>
                          <a:pt x="255" y="19"/>
                        </a:cubicBezTo>
                        <a:cubicBezTo>
                          <a:pt x="255" y="19"/>
                          <a:pt x="221" y="19"/>
                          <a:pt x="206" y="19"/>
                        </a:cubicBezTo>
                        <a:cubicBezTo>
                          <a:pt x="191" y="19"/>
                          <a:pt x="192" y="0"/>
                          <a:pt x="192" y="0"/>
                        </a:cubicBezTo>
                        <a:cubicBezTo>
                          <a:pt x="166" y="0"/>
                          <a:pt x="166" y="0"/>
                          <a:pt x="166" y="0"/>
                        </a:cubicBezTo>
                        <a:cubicBezTo>
                          <a:pt x="98" y="0"/>
                          <a:pt x="98" y="0"/>
                          <a:pt x="98" y="0"/>
                        </a:cubicBezTo>
                        <a:cubicBezTo>
                          <a:pt x="72" y="0"/>
                          <a:pt x="72" y="0"/>
                          <a:pt x="72" y="0"/>
                        </a:cubicBezTo>
                        <a:cubicBezTo>
                          <a:pt x="72" y="0"/>
                          <a:pt x="72" y="19"/>
                          <a:pt x="58" y="19"/>
                        </a:cubicBezTo>
                        <a:cubicBezTo>
                          <a:pt x="43" y="19"/>
                          <a:pt x="8" y="19"/>
                          <a:pt x="8" y="19"/>
                        </a:cubicBezTo>
                        <a:cubicBezTo>
                          <a:pt x="8" y="19"/>
                          <a:pt x="0" y="20"/>
                          <a:pt x="0" y="28"/>
                        </a:cubicBezTo>
                        <a:cubicBezTo>
                          <a:pt x="0" y="35"/>
                          <a:pt x="8" y="36"/>
                          <a:pt x="8" y="36"/>
                        </a:cubicBezTo>
                        <a:cubicBezTo>
                          <a:pt x="98" y="36"/>
                          <a:pt x="98" y="36"/>
                          <a:pt x="98" y="36"/>
                        </a:cubicBezTo>
                        <a:lnTo>
                          <a:pt x="166" y="3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628" name="Picture 627"/>
                <p:cNvPicPr>
                  <a:picLocks noChangeAspect="1"/>
                </p:cNvPicPr>
                <p:nvPr/>
              </p:nvPicPr>
              <p:blipFill rotWithShape="1">
                <a:blip r:embed="rId54">
                  <a:extLst>
                    <a:ext uri="{28A0092B-C50C-407E-A947-70E740481C1C}">
                      <a14:useLocalDpi xmlns:a14="http://schemas.microsoft.com/office/drawing/2010/main" val="0"/>
                    </a:ext>
                  </a:extLst>
                </a:blip>
                <a:srcRect l="24884" r="23372" b="46072"/>
                <a:stretch/>
              </p:blipFill>
              <p:spPr>
                <a:xfrm>
                  <a:off x="2919314" y="5938931"/>
                  <a:ext cx="184494" cy="156380"/>
                </a:xfrm>
                <a:prstGeom prst="rect">
                  <a:avLst/>
                </a:prstGeom>
              </p:spPr>
            </p:pic>
          </p:grpSp>
        </p:grpSp>
      </p:grpSp>
      <p:sp>
        <p:nvSpPr>
          <p:cNvPr id="785" name="Rectangle 784">
            <a:hlinkClick r:id="rId79" tooltip="Protection against disasters &amp; ransomware attacks with simple and reliable cloud integrated backup as a service. Site Recovery can protect Hyper-V, VMware and physical servers and you can use Azure or your secondary datacenter as your recovery site"/>
          </p:cNvPr>
          <p:cNvSpPr/>
          <p:nvPr/>
        </p:nvSpPr>
        <p:spPr>
          <a:xfrm>
            <a:off x="7360111" y="6401093"/>
            <a:ext cx="1583785" cy="219445"/>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Backup and Site Recovery</a:t>
            </a:r>
          </a:p>
        </p:txBody>
      </p:sp>
      <p:cxnSp>
        <p:nvCxnSpPr>
          <p:cNvPr id="715" name="Elbow Connector 714"/>
          <p:cNvCxnSpPr/>
          <p:nvPr/>
        </p:nvCxnSpPr>
        <p:spPr>
          <a:xfrm rot="16200000" flipH="1" flipV="1">
            <a:off x="887797" y="5944529"/>
            <a:ext cx="441896" cy="494091"/>
          </a:xfrm>
          <a:prstGeom prst="bentConnector5">
            <a:avLst>
              <a:gd name="adj1" fmla="val -51732"/>
              <a:gd name="adj2" fmla="val 49738"/>
              <a:gd name="adj3" fmla="val 9829"/>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1640" name="Group 1639"/>
          <p:cNvGrpSpPr/>
          <p:nvPr/>
        </p:nvGrpSpPr>
        <p:grpSpPr>
          <a:xfrm>
            <a:off x="689727" y="6071303"/>
            <a:ext cx="343943" cy="341220"/>
            <a:chOff x="1200954" y="5961729"/>
            <a:chExt cx="343943" cy="341220"/>
          </a:xfrm>
        </p:grpSpPr>
        <p:sp>
          <p:nvSpPr>
            <p:cNvPr id="1636" name="Rectangle 1635"/>
            <p:cNvSpPr/>
            <p:nvPr/>
          </p:nvSpPr>
          <p:spPr bwMode="auto">
            <a:xfrm>
              <a:off x="1200954" y="5961729"/>
              <a:ext cx="343943" cy="341220"/>
            </a:xfrm>
            <a:prstGeom prst="rect">
              <a:avLst/>
            </a:prstGeom>
            <a:solidFill>
              <a:schemeClr val="accent1">
                <a:lumMod val="50000"/>
              </a:schemeClr>
            </a:solidFill>
            <a:ln w="6350" cap="flat" cmpd="sng" algn="ctr">
              <a:noFill/>
              <a:prstDash val="solid"/>
              <a:miter lim="800000"/>
              <a:headEnd type="none" w="med" len="med"/>
              <a:tailEnd type="none" w="med" len="med"/>
            </a:ln>
            <a:effectLst/>
          </p:spPr>
          <p:txBody>
            <a:bodyPr lIns="175715" tIns="140572" rIns="175715" bIns="140572"/>
            <a:lstStyle/>
            <a:p>
              <a:pPr marL="0" marR="0" lvl="0" indent="0" algn="ctr" defTabSz="895740" rtl="0" eaLnBrk="1" fontAlgn="auto" latinLnBrk="0" hangingPunct="1">
                <a:lnSpc>
                  <a:spcPct val="90000"/>
                </a:lnSpc>
                <a:spcBef>
                  <a:spcPts val="0"/>
                </a:spcBef>
                <a:spcAft>
                  <a:spcPts val="0"/>
                </a:spcAft>
                <a:buClrTx/>
                <a:buSzTx/>
                <a:buFontTx/>
                <a:buNone/>
                <a:tabLst/>
                <a:defRPr/>
              </a:pPr>
              <a:endPar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37" name="Picture 187"/>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244811" y="6084901"/>
              <a:ext cx="190737" cy="190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 name="Frame 5"/>
            <p:cNvSpPr>
              <a:spLocks noChangeAspect="1"/>
            </p:cNvSpPr>
            <p:nvPr/>
          </p:nvSpPr>
          <p:spPr bwMode="auto">
            <a:xfrm>
              <a:off x="1347949" y="5993578"/>
              <a:ext cx="148869" cy="151834"/>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a:noFill/>
            </a:ln>
          </p:spPr>
          <p:txBody>
            <a:bodyPr vert="horz" wrap="square" lIns="71672" tIns="35835" rIns="71672" bIns="35835" numCol="1" anchor="t" anchorCtr="0" compatLnSpc="1">
              <a:prstTxWarp prst="textNoShape">
                <a:avLst/>
              </a:prstTxWarp>
            </a:bodyPr>
            <a:lstStyle/>
            <a:p>
              <a:pPr marL="0" marR="0" lvl="0" indent="0" algn="l"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pic>
        <p:nvPicPr>
          <p:cNvPr id="716" name="Picture 715"/>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1266613" y="4074509"/>
            <a:ext cx="481817" cy="323170"/>
          </a:xfrm>
          <a:prstGeom prst="rect">
            <a:avLst/>
          </a:prstGeom>
        </p:spPr>
      </p:pic>
      <p:grpSp>
        <p:nvGrpSpPr>
          <p:cNvPr id="1490" name="Group 1489"/>
          <p:cNvGrpSpPr/>
          <p:nvPr/>
        </p:nvGrpSpPr>
        <p:grpSpPr>
          <a:xfrm>
            <a:off x="425608" y="3998302"/>
            <a:ext cx="1075931" cy="609099"/>
            <a:chOff x="425608" y="3998302"/>
            <a:chExt cx="1075931" cy="609099"/>
          </a:xfrm>
        </p:grpSpPr>
        <p:sp>
          <p:nvSpPr>
            <p:cNvPr id="670" name="Rectangle 669">
              <a:hlinkClick r:id="rId80" tooltip="Shielded VMs and guarded fabric protect sensitive workloads by isolating sensitive VMs from fabric administrators and restricting them to only healthy and approved hosts in the fabric. "/>
            </p:cNvPr>
            <p:cNvSpPr/>
            <p:nvPr/>
          </p:nvSpPr>
          <p:spPr>
            <a:xfrm>
              <a:off x="425608" y="4041452"/>
              <a:ext cx="1075931" cy="565949"/>
            </a:xfrm>
            <a:prstGeom prst="rect">
              <a:avLst/>
            </a:prstGeom>
            <a:solidFill>
              <a:srgbClr val="000000">
                <a:alpha val="14902"/>
              </a:srgbClr>
            </a:solid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23" name="Rectangle 922"/>
            <p:cNvSpPr/>
            <p:nvPr/>
          </p:nvSpPr>
          <p:spPr>
            <a:xfrm>
              <a:off x="597424" y="3998302"/>
              <a:ext cx="764953" cy="21544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Calibri" panose="020F0502020204030204"/>
                  <a:ea typeface="+mn-ea"/>
                  <a:cs typeface="+mn-cs"/>
                </a:rPr>
                <a:t>Shielded VMs</a:t>
              </a:r>
            </a:p>
          </p:txBody>
        </p:sp>
      </p:grpSp>
      <p:sp>
        <p:nvSpPr>
          <p:cNvPr id="376" name="Rectangle 375"/>
          <p:cNvSpPr/>
          <p:nvPr/>
        </p:nvSpPr>
        <p:spPr>
          <a:xfrm>
            <a:off x="1038379" y="4598769"/>
            <a:ext cx="1007813" cy="215444"/>
          </a:xfrm>
          <a:prstGeom prst="rect">
            <a:avLst/>
          </a:prstGeom>
          <a:solidFill>
            <a:srgbClr val="EAEAEA"/>
          </a:solidFill>
          <a:effectLst>
            <a:softEdge rad="31750"/>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55CA4"/>
                </a:solidFill>
                <a:effectLst/>
                <a:uLnTx/>
                <a:uFillTx/>
                <a:latin typeface="Calibri" panose="020F0502020204030204"/>
                <a:ea typeface="+mn-ea"/>
                <a:cs typeface="+mn-cs"/>
              </a:rPr>
              <a:t>Domain Controllers</a:t>
            </a:r>
          </a:p>
        </p:txBody>
      </p:sp>
      <p:grpSp>
        <p:nvGrpSpPr>
          <p:cNvPr id="718" name="Group 717"/>
          <p:cNvGrpSpPr/>
          <p:nvPr/>
        </p:nvGrpSpPr>
        <p:grpSpPr>
          <a:xfrm>
            <a:off x="561727" y="2894576"/>
            <a:ext cx="1323054" cy="521169"/>
            <a:chOff x="561727" y="2894576"/>
            <a:chExt cx="1323054" cy="521169"/>
          </a:xfrm>
        </p:grpSpPr>
        <p:grpSp>
          <p:nvGrpSpPr>
            <p:cNvPr id="719" name="Group 718"/>
            <p:cNvGrpSpPr/>
            <p:nvPr/>
          </p:nvGrpSpPr>
          <p:grpSpPr>
            <a:xfrm>
              <a:off x="561727" y="2894576"/>
              <a:ext cx="1323054" cy="521169"/>
              <a:chOff x="675243" y="3164974"/>
              <a:chExt cx="1187328" cy="521169"/>
            </a:xfrm>
          </p:grpSpPr>
          <p:sp>
            <p:nvSpPr>
              <p:cNvPr id="722" name="Rectangle 721">
                <a:hlinkClick r:id="rId81" tooltip="Sophisticated attack protection using behavioral malware analysis (detonation chamber) of attachments, rewriting of link URLs to protect at user clicks (vs time of transport), and detailed reporting. Also protects non-Office 365 email."/>
              </p:cNvPr>
              <p:cNvSpPr/>
              <p:nvPr/>
            </p:nvSpPr>
            <p:spPr>
              <a:xfrm>
                <a:off x="675243" y="3164974"/>
                <a:ext cx="1187328" cy="52116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1430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Office 365 ATP</a:t>
                </a:r>
              </a:p>
              <a:p>
                <a:pPr marL="17145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Email Gateway</a:t>
                </a:r>
              </a:p>
              <a:p>
                <a:pPr marL="17145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Anti-malware</a:t>
                </a:r>
              </a:p>
            </p:txBody>
          </p:sp>
          <p:pic>
            <p:nvPicPr>
              <p:cNvPr id="787" name="Picture 786"/>
              <p:cNvPicPr>
                <a:picLocks noChangeAspect="1"/>
              </p:cNvPicPr>
              <p:nvPr/>
            </p:nvPicPr>
            <p:blipFill rotWithShape="1">
              <a:blip r:embed="rId47" cstate="email">
                <a:extLst>
                  <a:ext uri="{28A0092B-C50C-407E-A947-70E740481C1C}">
                    <a14:useLocalDpi xmlns:a14="http://schemas.microsoft.com/office/drawing/2010/main" val="0"/>
                  </a:ext>
                </a:extLst>
              </a:blip>
              <a:srcRect/>
              <a:stretch/>
            </p:blipFill>
            <p:spPr bwMode="invGray">
              <a:xfrm>
                <a:off x="723821" y="3220068"/>
                <a:ext cx="127009" cy="119328"/>
              </a:xfrm>
              <a:prstGeom prst="rect">
                <a:avLst/>
              </a:prstGeom>
            </p:spPr>
          </p:pic>
        </p:grpSp>
        <p:sp>
          <p:nvSpPr>
            <p:cNvPr id="720" name="Freeform 128"/>
            <p:cNvSpPr>
              <a:spLocks noChangeAspect="1"/>
            </p:cNvSpPr>
            <p:nvPr/>
          </p:nvSpPr>
          <p:spPr bwMode="black">
            <a:xfrm>
              <a:off x="1623518" y="3201975"/>
              <a:ext cx="216542" cy="11962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w="19050">
              <a:solidFill>
                <a:srgbClr val="4EB1FF"/>
              </a:solidFill>
            </a:ln>
          </p:spPr>
          <p:txBody>
            <a:bodyPr vert="horz" wrap="square" lIns="91427" tIns="45713" rIns="91427" bIns="45713" numCol="1" anchor="t" anchorCtr="0" compatLnSpc="1">
              <a:prstTxWarp prst="textNoShape">
                <a:avLst/>
              </a:prstTxWarp>
            </a:bodyPr>
            <a:lstStyle/>
            <a:p>
              <a:pPr marL="0" marR="0" lvl="0" indent="0" algn="l" defTabSz="9323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788" name="Rectangle 787">
            <a:hlinkClick r:id="rId82" tooltip="HYOK is an information protection feature designed to meet complex regulation and compliance policies. HYOK allows users to classify documents that are backed by either Azure RMS or an on-premises RMS services where you hold your own key. "/>
          </p:cNvPr>
          <p:cNvSpPr/>
          <p:nvPr/>
        </p:nvSpPr>
        <p:spPr>
          <a:xfrm>
            <a:off x="10951567" y="3810074"/>
            <a:ext cx="1052314" cy="385740"/>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Hold Your Own Key (HYOK)</a:t>
            </a:r>
          </a:p>
        </p:txBody>
      </p:sp>
      <p:grpSp>
        <p:nvGrpSpPr>
          <p:cNvPr id="23" name="Group 22"/>
          <p:cNvGrpSpPr/>
          <p:nvPr/>
        </p:nvGrpSpPr>
        <p:grpSpPr>
          <a:xfrm>
            <a:off x="9701769" y="4606460"/>
            <a:ext cx="831963" cy="772599"/>
            <a:chOff x="9701769" y="4606460"/>
            <a:chExt cx="831963" cy="772599"/>
          </a:xfrm>
        </p:grpSpPr>
        <p:sp>
          <p:nvSpPr>
            <p:cNvPr id="529" name="Rectangle 528">
              <a:hlinkClick r:id="rId83" tooltip="The Enhanced Security Administrative Environment (ESAE) provides a highly secure administration environment for AD administrators (Tier 0) and PAWs. ESAE architectural approach at http://aka.ms/esae"/>
            </p:cNvPr>
            <p:cNvSpPr/>
            <p:nvPr/>
          </p:nvSpPr>
          <p:spPr>
            <a:xfrm>
              <a:off x="9757222" y="4606460"/>
              <a:ext cx="712829" cy="772599"/>
            </a:xfrm>
            <a:prstGeom prst="rect">
              <a:avLst/>
            </a:prstGeom>
            <a:solidFill>
              <a:srgbClr val="FF0000">
                <a:alpha val="34118"/>
              </a:srgbClr>
            </a:solidFill>
            <a:ln w="12700">
              <a:solidFill>
                <a:srgbClr val="5D923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5" name="Rectangle 14">
              <a:hlinkClick r:id="rId83" tooltip="The Enhanced Security Administrative Environment (ESAE) provides a highly secure administration environment for AD administrators (Tier 0) and PAWs. ESAE architectural approach at http://aka.ms/esae"/>
            </p:cNvPr>
            <p:cNvSpPr/>
            <p:nvPr/>
          </p:nvSpPr>
          <p:spPr>
            <a:xfrm>
              <a:off x="9701769" y="4643963"/>
              <a:ext cx="831963"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ESAE</a:t>
              </a:r>
              <a:br>
                <a:rPr kumimoji="0" lang="en-US" sz="9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br>
              <a:r>
                <a:rPr kumimoji="0" lang="en-US" sz="9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Admin Forest</a:t>
              </a:r>
            </a:p>
          </p:txBody>
        </p:sp>
      </p:grpSp>
      <p:grpSp>
        <p:nvGrpSpPr>
          <p:cNvPr id="24" name="Group 23"/>
          <p:cNvGrpSpPr/>
          <p:nvPr/>
        </p:nvGrpSpPr>
        <p:grpSpPr>
          <a:xfrm>
            <a:off x="2856322" y="1730500"/>
            <a:ext cx="716331" cy="183130"/>
            <a:chOff x="2876541" y="1725874"/>
            <a:chExt cx="716331" cy="183130"/>
          </a:xfrm>
        </p:grpSpPr>
        <p:sp>
          <p:nvSpPr>
            <p:cNvPr id="717" name="Rectangle 716">
              <a:hlinkClick r:id="rId84" tooltip="Persistent Adversary Detection Service (PADS) is an engagement to proactively hunt for bad actors or malware possibly present in your environment using the same team, tools, technology and telemetry that our incident response (IR) offering comprises."/>
            </p:cNvPr>
            <p:cNvSpPr/>
            <p:nvPr/>
          </p:nvSpPr>
          <p:spPr>
            <a:xfrm>
              <a:off x="2876541" y="1725874"/>
              <a:ext cx="716331" cy="18313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430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PADS</a:t>
              </a:r>
            </a:p>
          </p:txBody>
        </p:sp>
        <p:pic>
          <p:nvPicPr>
            <p:cNvPr id="789" name="Picture 788"/>
            <p:cNvPicPr>
              <a:picLocks noChangeAspect="1"/>
            </p:cNvPicPr>
            <p:nvPr/>
          </p:nvPicPr>
          <p:blipFill rotWithShape="1">
            <a:blip r:embed="rId47" cstate="email">
              <a:extLst>
                <a:ext uri="{28A0092B-C50C-407E-A947-70E740481C1C}">
                  <a14:useLocalDpi xmlns:a14="http://schemas.microsoft.com/office/drawing/2010/main" val="0"/>
                </a:ext>
              </a:extLst>
            </a:blip>
            <a:srcRect/>
            <a:stretch/>
          </p:blipFill>
          <p:spPr bwMode="invGray">
            <a:xfrm>
              <a:off x="2920136" y="1765844"/>
              <a:ext cx="126609" cy="115726"/>
            </a:xfrm>
            <a:prstGeom prst="rect">
              <a:avLst/>
            </a:prstGeom>
          </p:spPr>
        </p:pic>
      </p:grpSp>
      <p:sp>
        <p:nvSpPr>
          <p:cNvPr id="958" name="Rectangle 957"/>
          <p:cNvSpPr/>
          <p:nvPr/>
        </p:nvSpPr>
        <p:spPr>
          <a:xfrm>
            <a:off x="7331283" y="477447"/>
            <a:ext cx="1659907" cy="507831"/>
          </a:xfrm>
          <a:prstGeom prst="rect">
            <a:avLst/>
          </a:prstGeom>
          <a:solidFill>
            <a:srgbClr val="8EBAE2"/>
          </a:solidFill>
          <a:ln w="19050">
            <a:solidFill>
              <a:schemeClr val="accent1">
                <a:lumMod val="50000"/>
              </a:schemeClr>
            </a:solidFill>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80% + of employees admit using non-approved SaaS apps for work </a:t>
            </a:r>
            <a:r>
              <a:rPr kumimoji="0" lang="en-US" sz="700" b="1"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700" b="1" i="0" u="sng" strike="noStrike" kern="1200" cap="none" spc="0" normalizeH="0" baseline="0" noProof="0" dirty="0" err="1">
                <a:ln>
                  <a:noFill/>
                </a:ln>
                <a:solidFill>
                  <a:prstClr val="black"/>
                </a:solidFill>
                <a:effectLst/>
                <a:uLnTx/>
                <a:uFillTx/>
                <a:latin typeface="Calibri" panose="020F0502020204030204"/>
                <a:ea typeface="+mn-ea"/>
                <a:cs typeface="+mn-cs"/>
                <a:hlinkClick r:id="rId85"/>
              </a:rPr>
              <a:t>Stratecast</a:t>
            </a:r>
            <a:r>
              <a:rPr kumimoji="0" lang="en-US" sz="700" b="1" i="0" u="none" strike="noStrike" kern="1200" cap="none" spc="0" normalizeH="0" baseline="0" noProof="0" dirty="0">
                <a:ln>
                  <a:noFill/>
                </a:ln>
                <a:solidFill>
                  <a:prstClr val="black"/>
                </a:solidFill>
                <a:effectLst/>
                <a:uLnTx/>
                <a:uFillTx/>
                <a:latin typeface="Calibri" panose="020F0502020204030204"/>
                <a:ea typeface="+mn-ea"/>
                <a:cs typeface="+mn-cs"/>
              </a:rPr>
              <a:t>, December 2013) </a:t>
            </a:r>
            <a:endPar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960" name="Elbow Connector 959"/>
          <p:cNvCxnSpPr>
            <a:stCxn id="984" idx="1"/>
          </p:cNvCxnSpPr>
          <p:nvPr/>
        </p:nvCxnSpPr>
        <p:spPr>
          <a:xfrm rot="10800000" flipV="1">
            <a:off x="2134362" y="2851517"/>
            <a:ext cx="181566" cy="124416"/>
          </a:xfrm>
          <a:prstGeom prst="bentConnector3">
            <a:avLst>
              <a:gd name="adj1" fmla="val 50000"/>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961" name="Elbow Connector 960"/>
          <p:cNvCxnSpPr>
            <a:stCxn id="972" idx="1"/>
          </p:cNvCxnSpPr>
          <p:nvPr/>
        </p:nvCxnSpPr>
        <p:spPr>
          <a:xfrm rot="10800000" flipV="1">
            <a:off x="2134362" y="2616853"/>
            <a:ext cx="181566" cy="359079"/>
          </a:xfrm>
          <a:prstGeom prst="bentConnector3">
            <a:avLst>
              <a:gd name="adj1" fmla="val 50000"/>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962" name="Elbow Connector 961"/>
          <p:cNvCxnSpPr>
            <a:stCxn id="964" idx="1"/>
          </p:cNvCxnSpPr>
          <p:nvPr/>
        </p:nvCxnSpPr>
        <p:spPr>
          <a:xfrm rot="10800000">
            <a:off x="2134363" y="2975934"/>
            <a:ext cx="181565" cy="110295"/>
          </a:xfrm>
          <a:prstGeom prst="bentConnector3">
            <a:avLst>
              <a:gd name="adj1" fmla="val 50000"/>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963" name="Group 962"/>
          <p:cNvGrpSpPr/>
          <p:nvPr/>
        </p:nvGrpSpPr>
        <p:grpSpPr>
          <a:xfrm>
            <a:off x="2315927" y="2990086"/>
            <a:ext cx="1022031" cy="192283"/>
            <a:chOff x="2438998" y="3147571"/>
            <a:chExt cx="1022031" cy="192283"/>
          </a:xfrm>
        </p:grpSpPr>
        <p:sp>
          <p:nvSpPr>
            <p:cNvPr id="964" name="Rectangle 963"/>
            <p:cNvSpPr/>
            <p:nvPr/>
          </p:nvSpPr>
          <p:spPr>
            <a:xfrm>
              <a:off x="2438998" y="3147571"/>
              <a:ext cx="1022031" cy="192283"/>
            </a:xfrm>
            <a:prstGeom prst="rect">
              <a:avLst/>
            </a:prstGeom>
            <a:solidFill>
              <a:schemeClr val="bg1"/>
            </a:solidFill>
            <a:ln w="28575">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IPS</a:t>
              </a:r>
            </a:p>
          </p:txBody>
        </p:sp>
        <p:grpSp>
          <p:nvGrpSpPr>
            <p:cNvPr id="965" name="Group 964"/>
            <p:cNvGrpSpPr/>
            <p:nvPr/>
          </p:nvGrpSpPr>
          <p:grpSpPr bwMode="black">
            <a:xfrm>
              <a:off x="2486553" y="3200167"/>
              <a:ext cx="146479" cy="89200"/>
              <a:chOff x="10387012" y="4179358"/>
              <a:chExt cx="974726" cy="593725"/>
            </a:xfrm>
            <a:solidFill>
              <a:schemeClr val="tx1"/>
            </a:solidFill>
          </p:grpSpPr>
          <p:sp>
            <p:nvSpPr>
              <p:cNvPr id="966"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67"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68"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69"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70"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971" name="Group 970"/>
          <p:cNvGrpSpPr/>
          <p:nvPr/>
        </p:nvGrpSpPr>
        <p:grpSpPr>
          <a:xfrm>
            <a:off x="2315928" y="2524170"/>
            <a:ext cx="1022031" cy="185368"/>
            <a:chOff x="4039393" y="2871780"/>
            <a:chExt cx="1027694" cy="185368"/>
          </a:xfrm>
        </p:grpSpPr>
        <p:sp>
          <p:nvSpPr>
            <p:cNvPr id="972" name="Rectangle 971"/>
            <p:cNvSpPr/>
            <p:nvPr/>
          </p:nvSpPr>
          <p:spPr>
            <a:xfrm>
              <a:off x="4039393" y="2871780"/>
              <a:ext cx="1027694" cy="185368"/>
            </a:xfrm>
            <a:prstGeom prst="rect">
              <a:avLst/>
            </a:prstGeom>
            <a:solidFill>
              <a:schemeClr val="bg1"/>
            </a:solidFill>
            <a:ln w="28575">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Edge DLP</a:t>
              </a:r>
            </a:p>
          </p:txBody>
        </p:sp>
        <p:grpSp>
          <p:nvGrpSpPr>
            <p:cNvPr id="973" name="Group 972"/>
            <p:cNvGrpSpPr/>
            <p:nvPr/>
          </p:nvGrpSpPr>
          <p:grpSpPr bwMode="black">
            <a:xfrm>
              <a:off x="4098986" y="2921761"/>
              <a:ext cx="146479" cy="89200"/>
              <a:chOff x="10387012" y="4179358"/>
              <a:chExt cx="974726" cy="593725"/>
            </a:xfrm>
            <a:solidFill>
              <a:schemeClr val="tx1"/>
            </a:solidFill>
          </p:grpSpPr>
          <p:sp>
            <p:nvSpPr>
              <p:cNvPr id="974"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75"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76"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77"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78"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983" name="Group 982"/>
          <p:cNvGrpSpPr/>
          <p:nvPr/>
        </p:nvGrpSpPr>
        <p:grpSpPr>
          <a:xfrm>
            <a:off x="2315928" y="2756434"/>
            <a:ext cx="1022031" cy="190165"/>
            <a:chOff x="4039428" y="3134843"/>
            <a:chExt cx="1027694" cy="190165"/>
          </a:xfrm>
        </p:grpSpPr>
        <p:sp>
          <p:nvSpPr>
            <p:cNvPr id="984" name="Rectangle 983"/>
            <p:cNvSpPr/>
            <p:nvPr/>
          </p:nvSpPr>
          <p:spPr>
            <a:xfrm>
              <a:off x="4039428" y="3134843"/>
              <a:ext cx="1027694" cy="190165"/>
            </a:xfrm>
            <a:prstGeom prst="rect">
              <a:avLst/>
            </a:prstGeom>
            <a:solidFill>
              <a:schemeClr val="bg1"/>
            </a:solidFill>
            <a:ln w="28575">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SSL Proxy</a:t>
              </a:r>
            </a:p>
          </p:txBody>
        </p:sp>
        <p:grpSp>
          <p:nvGrpSpPr>
            <p:cNvPr id="985" name="Group 984"/>
            <p:cNvGrpSpPr/>
            <p:nvPr/>
          </p:nvGrpSpPr>
          <p:grpSpPr bwMode="black">
            <a:xfrm>
              <a:off x="4079020" y="3186424"/>
              <a:ext cx="146479" cy="89200"/>
              <a:chOff x="10387012" y="4179358"/>
              <a:chExt cx="974726" cy="593725"/>
            </a:xfrm>
            <a:solidFill>
              <a:schemeClr val="tx1"/>
            </a:solidFill>
          </p:grpSpPr>
          <p:sp>
            <p:nvSpPr>
              <p:cNvPr id="986"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87"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88"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89"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90"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pic>
        <p:nvPicPr>
          <p:cNvPr id="937" name="Picture 936"/>
          <p:cNvPicPr>
            <a:picLocks noChangeAspect="1"/>
          </p:cNvPicPr>
          <p:nvPr/>
        </p:nvPicPr>
        <p:blipFill rotWithShape="1">
          <a:blip r:embed="rId86" cstate="print">
            <a:duotone>
              <a:prstClr val="black"/>
              <a:srgbClr val="FF0000">
                <a:tint val="45000"/>
                <a:satMod val="400000"/>
              </a:srgbClr>
            </a:duotone>
            <a:extLst>
              <a:ext uri="{28A0092B-C50C-407E-A947-70E740481C1C}">
                <a14:useLocalDpi xmlns:a14="http://schemas.microsoft.com/office/drawing/2010/main" val="0"/>
              </a:ext>
            </a:extLst>
          </a:blip>
          <a:srcRect/>
          <a:stretch/>
        </p:blipFill>
        <p:spPr>
          <a:xfrm>
            <a:off x="9622640" y="4396206"/>
            <a:ext cx="354745" cy="261685"/>
          </a:xfrm>
          <a:prstGeom prst="rect">
            <a:avLst/>
          </a:prstGeom>
        </p:spPr>
      </p:pic>
      <p:grpSp>
        <p:nvGrpSpPr>
          <p:cNvPr id="790" name="Group 789"/>
          <p:cNvGrpSpPr/>
          <p:nvPr/>
        </p:nvGrpSpPr>
        <p:grpSpPr>
          <a:xfrm>
            <a:off x="4959616" y="631298"/>
            <a:ext cx="2319961" cy="216673"/>
            <a:chOff x="-4764644" y="2790902"/>
            <a:chExt cx="2319961" cy="216673"/>
          </a:xfrm>
        </p:grpSpPr>
        <p:sp>
          <p:nvSpPr>
            <p:cNvPr id="805" name="Rounded Rectangle 804">
              <a:hlinkClick r:id="rId87" tooltip="The Security Development Lifecycle (SDL) is a software development process that helps developers build more secure software and address security compliance requirements while reducing development cost "/>
            </p:cNvPr>
            <p:cNvSpPr/>
            <p:nvPr/>
          </p:nvSpPr>
          <p:spPr>
            <a:xfrm>
              <a:off x="-4764644" y="2790902"/>
              <a:ext cx="2319961" cy="216673"/>
            </a:xfrm>
            <a:prstGeom prst="roundRect">
              <a:avLst>
                <a:gd name="adj" fmla="val 45491"/>
              </a:avLst>
            </a:prstGeom>
            <a:solidFill>
              <a:schemeClr val="bg1">
                <a:alpha val="89804"/>
              </a:schemeClr>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430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Security Development Lifecycle (SDL)</a:t>
              </a:r>
            </a:p>
          </p:txBody>
        </p:sp>
        <p:pic>
          <p:nvPicPr>
            <p:cNvPr id="821" name="Picture 820"/>
            <p:cNvPicPr>
              <a:picLocks noChangeAspect="1"/>
            </p:cNvPicPr>
            <p:nvPr/>
          </p:nvPicPr>
          <p:blipFill rotWithShape="1">
            <a:blip r:embed="rId47" cstate="email">
              <a:extLst>
                <a:ext uri="{28A0092B-C50C-407E-A947-70E740481C1C}">
                  <a14:useLocalDpi xmlns:a14="http://schemas.microsoft.com/office/drawing/2010/main" val="0"/>
                </a:ext>
              </a:extLst>
            </a:blip>
            <a:srcRect/>
            <a:stretch/>
          </p:blipFill>
          <p:spPr bwMode="invGray">
            <a:xfrm>
              <a:off x="-4694330" y="2839457"/>
              <a:ext cx="141528" cy="119328"/>
            </a:xfrm>
            <a:prstGeom prst="rect">
              <a:avLst/>
            </a:prstGeom>
          </p:spPr>
        </p:pic>
      </p:grpSp>
      <p:grpSp>
        <p:nvGrpSpPr>
          <p:cNvPr id="1381" name="Group 1380"/>
          <p:cNvGrpSpPr/>
          <p:nvPr/>
        </p:nvGrpSpPr>
        <p:grpSpPr>
          <a:xfrm>
            <a:off x="9263307" y="2120612"/>
            <a:ext cx="1205290" cy="434103"/>
            <a:chOff x="9263307" y="2120612"/>
            <a:chExt cx="1205290" cy="434103"/>
          </a:xfrm>
        </p:grpSpPr>
        <p:sp>
          <p:nvSpPr>
            <p:cNvPr id="304" name="Rectangle 303">
              <a:hlinkClick r:id="rId88" tooltip="Azure Active Directory Identity Protection is a feature of the Azure AD Premium P2 edition that provides you with a consolidated view into risk events and potential vulnerabilities affecting your organization’s identities."/>
            </p:cNvPr>
            <p:cNvSpPr/>
            <p:nvPr/>
          </p:nvSpPr>
          <p:spPr>
            <a:xfrm>
              <a:off x="9346355" y="2120612"/>
              <a:ext cx="1061309" cy="429060"/>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379" name="Rectangle 1378">
              <a:hlinkClick r:id="rId89" tooltip="Azure Active Directory Identity Protection is a feature of the Azure AD Premium P2 edition that provides you with a consolidated view into risk events and potential vulnerabilities affecting your organization’s identities."/>
            </p:cNvPr>
            <p:cNvSpPr/>
            <p:nvPr/>
          </p:nvSpPr>
          <p:spPr>
            <a:xfrm>
              <a:off x="9263307" y="2123828"/>
              <a:ext cx="1205290" cy="4308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Azure AD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Identity Protection</a:t>
              </a:r>
            </a:p>
          </p:txBody>
        </p:sp>
        <p:grpSp>
          <p:nvGrpSpPr>
            <p:cNvPr id="459" name="Group 458"/>
            <p:cNvGrpSpPr/>
            <p:nvPr/>
          </p:nvGrpSpPr>
          <p:grpSpPr>
            <a:xfrm>
              <a:off x="9393339" y="2161645"/>
              <a:ext cx="155226" cy="149504"/>
              <a:chOff x="4867057" y="2837657"/>
              <a:chExt cx="724136" cy="697440"/>
            </a:xfrm>
          </p:grpSpPr>
          <p:cxnSp>
            <p:nvCxnSpPr>
              <p:cNvPr id="466" name="Straight Connector 465"/>
              <p:cNvCxnSpPr/>
              <p:nvPr/>
            </p:nvCxnSpPr>
            <p:spPr>
              <a:xfrm flipV="1">
                <a:off x="5102239" y="2890227"/>
                <a:ext cx="599" cy="424464"/>
              </a:xfrm>
              <a:prstGeom prst="line">
                <a:avLst/>
              </a:prstGeom>
              <a:noFill/>
              <a:ln w="3175" cap="flat" cmpd="sng" algn="ctr">
                <a:solidFill>
                  <a:srgbClr val="0078D7"/>
                </a:solidFill>
                <a:prstDash val="sysDot"/>
                <a:headEnd type="none" w="med" len="med"/>
                <a:tailEnd type="none" w="med" len="med"/>
              </a:ln>
              <a:effectLst/>
            </p:spPr>
          </p:cxnSp>
          <p:cxnSp>
            <p:nvCxnSpPr>
              <p:cNvPr id="468" name="Straight Connector 467"/>
              <p:cNvCxnSpPr/>
              <p:nvPr/>
            </p:nvCxnSpPr>
            <p:spPr>
              <a:xfrm flipH="1" flipV="1">
                <a:off x="5101539" y="2891603"/>
                <a:ext cx="146751" cy="197665"/>
              </a:xfrm>
              <a:prstGeom prst="line">
                <a:avLst/>
              </a:prstGeom>
              <a:noFill/>
              <a:ln w="3175" cap="flat" cmpd="sng" algn="ctr">
                <a:solidFill>
                  <a:srgbClr val="0078D7"/>
                </a:solidFill>
                <a:prstDash val="sysDot"/>
                <a:headEnd type="none" w="med" len="med"/>
                <a:tailEnd type="none" w="med" len="med"/>
              </a:ln>
              <a:effectLst/>
            </p:spPr>
          </p:cxnSp>
          <p:cxnSp>
            <p:nvCxnSpPr>
              <p:cNvPr id="469" name="Straight Connector 468"/>
              <p:cNvCxnSpPr/>
              <p:nvPr/>
            </p:nvCxnSpPr>
            <p:spPr>
              <a:xfrm flipH="1" flipV="1">
                <a:off x="5235069" y="3077247"/>
                <a:ext cx="229123" cy="256494"/>
              </a:xfrm>
              <a:prstGeom prst="line">
                <a:avLst/>
              </a:prstGeom>
              <a:noFill/>
              <a:ln w="3175" cap="flat" cmpd="sng" algn="ctr">
                <a:solidFill>
                  <a:srgbClr val="0078D7"/>
                </a:solidFill>
                <a:prstDash val="sysDot"/>
                <a:headEnd type="none" w="med" len="med"/>
                <a:tailEnd type="none" w="med" len="med"/>
              </a:ln>
              <a:effectLst/>
            </p:spPr>
          </p:cxnSp>
          <p:cxnSp>
            <p:nvCxnSpPr>
              <p:cNvPr id="470" name="Straight Connector 469"/>
              <p:cNvCxnSpPr/>
              <p:nvPr/>
            </p:nvCxnSpPr>
            <p:spPr>
              <a:xfrm flipH="1">
                <a:off x="5133991" y="3329890"/>
                <a:ext cx="326273" cy="83228"/>
              </a:xfrm>
              <a:prstGeom prst="line">
                <a:avLst/>
              </a:prstGeom>
              <a:noFill/>
              <a:ln w="3175" cap="flat" cmpd="sng" algn="ctr">
                <a:solidFill>
                  <a:srgbClr val="0078D7"/>
                </a:solidFill>
                <a:prstDash val="sysDot"/>
                <a:headEnd type="none" w="med" len="med"/>
                <a:tailEnd type="none" w="med" len="med"/>
              </a:ln>
              <a:effectLst/>
            </p:spPr>
          </p:cxnSp>
          <p:cxnSp>
            <p:nvCxnSpPr>
              <p:cNvPr id="474" name="Straight Connector 473"/>
              <p:cNvCxnSpPr/>
              <p:nvPr/>
            </p:nvCxnSpPr>
            <p:spPr>
              <a:xfrm flipH="1" flipV="1">
                <a:off x="4972066" y="3159118"/>
                <a:ext cx="484396" cy="167590"/>
              </a:xfrm>
              <a:prstGeom prst="line">
                <a:avLst/>
              </a:prstGeom>
              <a:noFill/>
              <a:ln w="3175" cap="flat" cmpd="sng" algn="ctr">
                <a:solidFill>
                  <a:srgbClr val="0078D7"/>
                </a:solidFill>
                <a:prstDash val="sysDot"/>
                <a:headEnd type="none" w="med" len="med"/>
                <a:tailEnd type="none" w="med" len="med"/>
              </a:ln>
              <a:effectLst/>
            </p:spPr>
          </p:cxnSp>
          <p:cxnSp>
            <p:nvCxnSpPr>
              <p:cNvPr id="505" name="Straight Connector 504"/>
              <p:cNvCxnSpPr/>
              <p:nvPr/>
            </p:nvCxnSpPr>
            <p:spPr>
              <a:xfrm flipH="1">
                <a:off x="4946665" y="2895592"/>
                <a:ext cx="161925" cy="250824"/>
              </a:xfrm>
              <a:prstGeom prst="line">
                <a:avLst/>
              </a:prstGeom>
              <a:noFill/>
              <a:ln w="3175" cap="flat" cmpd="sng" algn="ctr">
                <a:solidFill>
                  <a:srgbClr val="0078D7"/>
                </a:solidFill>
                <a:prstDash val="sysDot"/>
                <a:headEnd type="none" w="med" len="med"/>
                <a:tailEnd type="none" w="med" len="med"/>
              </a:ln>
              <a:effectLst/>
            </p:spPr>
          </p:cxnSp>
          <p:cxnSp>
            <p:nvCxnSpPr>
              <p:cNvPr id="506" name="Straight Connector 505"/>
              <p:cNvCxnSpPr/>
              <p:nvPr/>
            </p:nvCxnSpPr>
            <p:spPr>
              <a:xfrm flipH="1" flipV="1">
                <a:off x="4943008" y="3147151"/>
                <a:ext cx="165586" cy="259617"/>
              </a:xfrm>
              <a:prstGeom prst="line">
                <a:avLst/>
              </a:prstGeom>
              <a:noFill/>
              <a:ln w="3175" cap="flat" cmpd="sng" algn="ctr">
                <a:solidFill>
                  <a:srgbClr val="0078D7"/>
                </a:solidFill>
                <a:prstDash val="sysDot"/>
                <a:headEnd type="none" w="med" len="med"/>
                <a:tailEnd type="none" w="med" len="med"/>
              </a:ln>
              <a:effectLst/>
            </p:spPr>
          </p:cxnSp>
          <p:cxnSp>
            <p:nvCxnSpPr>
              <p:cNvPr id="571" name="Straight Connector 570"/>
              <p:cNvCxnSpPr/>
              <p:nvPr/>
            </p:nvCxnSpPr>
            <p:spPr>
              <a:xfrm flipV="1">
                <a:off x="5109570" y="3067042"/>
                <a:ext cx="126021" cy="342983"/>
              </a:xfrm>
              <a:prstGeom prst="line">
                <a:avLst/>
              </a:prstGeom>
              <a:noFill/>
              <a:ln w="3175" cap="flat" cmpd="sng" algn="ctr">
                <a:solidFill>
                  <a:srgbClr val="0078D7"/>
                </a:solidFill>
                <a:prstDash val="sysDot"/>
                <a:headEnd type="none" w="med" len="med"/>
                <a:tailEnd type="none" w="med" len="med"/>
              </a:ln>
              <a:effectLst/>
            </p:spPr>
          </p:cxnSp>
          <p:cxnSp>
            <p:nvCxnSpPr>
              <p:cNvPr id="572" name="Straight Connector 571"/>
              <p:cNvCxnSpPr/>
              <p:nvPr/>
            </p:nvCxnSpPr>
            <p:spPr>
              <a:xfrm flipV="1">
                <a:off x="4948299" y="3063867"/>
                <a:ext cx="284117" cy="87617"/>
              </a:xfrm>
              <a:prstGeom prst="line">
                <a:avLst/>
              </a:prstGeom>
              <a:noFill/>
              <a:ln w="3175" cap="flat" cmpd="sng" algn="ctr">
                <a:solidFill>
                  <a:srgbClr val="0078D7"/>
                </a:solidFill>
                <a:prstDash val="sysDot"/>
                <a:headEnd type="none" w="med" len="med"/>
                <a:tailEnd type="none" w="med" len="med"/>
              </a:ln>
              <a:effectLst/>
            </p:spPr>
          </p:cxnSp>
          <p:sp>
            <p:nvSpPr>
              <p:cNvPr id="583" name="Oval 582"/>
              <p:cNvSpPr/>
              <p:nvPr/>
            </p:nvSpPr>
            <p:spPr bwMode="auto">
              <a:xfrm>
                <a:off x="5338656" y="3216157"/>
                <a:ext cx="252537" cy="252532"/>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99" name="Oval 598"/>
              <p:cNvSpPr/>
              <p:nvPr/>
            </p:nvSpPr>
            <p:spPr bwMode="auto">
              <a:xfrm>
                <a:off x="4992544" y="3282565"/>
                <a:ext cx="252537" cy="252532"/>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00" name="Oval 599"/>
              <p:cNvSpPr/>
              <p:nvPr/>
            </p:nvSpPr>
            <p:spPr bwMode="auto">
              <a:xfrm>
                <a:off x="5151825" y="2990948"/>
                <a:ext cx="158648" cy="158647"/>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25" name="Oval 624"/>
              <p:cNvSpPr/>
              <p:nvPr/>
            </p:nvSpPr>
            <p:spPr bwMode="auto">
              <a:xfrm>
                <a:off x="4867057" y="3064598"/>
                <a:ext cx="158648" cy="158647"/>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50" name="Oval 649"/>
              <p:cNvSpPr/>
              <p:nvPr/>
            </p:nvSpPr>
            <p:spPr bwMode="auto">
              <a:xfrm>
                <a:off x="5051177" y="2837657"/>
                <a:ext cx="105571" cy="105567"/>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grpSp>
        <p:nvGrpSpPr>
          <p:cNvPr id="13" name="Group 12"/>
          <p:cNvGrpSpPr/>
          <p:nvPr/>
        </p:nvGrpSpPr>
        <p:grpSpPr>
          <a:xfrm>
            <a:off x="5992893" y="2566460"/>
            <a:ext cx="832002" cy="870238"/>
            <a:chOff x="5992893" y="2566460"/>
            <a:chExt cx="832002" cy="870238"/>
          </a:xfrm>
        </p:grpSpPr>
        <p:sp>
          <p:nvSpPr>
            <p:cNvPr id="555" name="Rectangle 554">
              <a:hlinkClick r:id="rId90" tooltip="Azure Marketplace includes many security appliances from leading vendors among the thousands of certified, open source, and community software applications and developer services— all pre-configured for Microsoft Azure. "/>
            </p:cNvPr>
            <p:cNvSpPr/>
            <p:nvPr/>
          </p:nvSpPr>
          <p:spPr>
            <a:xfrm>
              <a:off x="5992893" y="2566460"/>
              <a:ext cx="832002" cy="870238"/>
            </a:xfrm>
            <a:prstGeom prst="rect">
              <a:avLst/>
            </a:prstGeom>
            <a:solidFill>
              <a:schemeClr val="bg1"/>
            </a:solidFill>
            <a:ln w="28575">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Security Appliances</a:t>
              </a:r>
            </a:p>
          </p:txBody>
        </p:sp>
        <p:grpSp>
          <p:nvGrpSpPr>
            <p:cNvPr id="557" name="Group 556"/>
            <p:cNvGrpSpPr/>
            <p:nvPr/>
          </p:nvGrpSpPr>
          <p:grpSpPr>
            <a:xfrm>
              <a:off x="6085149" y="2597313"/>
              <a:ext cx="167900" cy="207184"/>
              <a:chOff x="6268619" y="2986554"/>
              <a:chExt cx="207210" cy="255692"/>
            </a:xfrm>
          </p:grpSpPr>
          <p:pic>
            <p:nvPicPr>
              <p:cNvPr id="558" name="Picture 3"/>
              <p:cNvPicPr>
                <a:picLocks noChangeAspect="1"/>
              </p:cNvPicPr>
              <p:nvPr/>
            </p:nvPicPr>
            <p:blipFill>
              <a:blip r:embed="rId91">
                <a:extLst>
                  <a:ext uri="{28A0092B-C50C-407E-A947-70E740481C1C}">
                    <a14:useLocalDpi xmlns:a14="http://schemas.microsoft.com/office/drawing/2010/main" val="0"/>
                  </a:ext>
                </a:extLst>
              </a:blip>
              <a:srcRect/>
              <a:stretch>
                <a:fillRect/>
              </a:stretch>
            </p:blipFill>
            <p:spPr bwMode="auto">
              <a:xfrm>
                <a:off x="6268619" y="2986554"/>
                <a:ext cx="207210" cy="255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59" name="Group 558"/>
              <p:cNvGrpSpPr/>
              <p:nvPr/>
            </p:nvGrpSpPr>
            <p:grpSpPr bwMode="black">
              <a:xfrm>
                <a:off x="6293247" y="3108890"/>
                <a:ext cx="146479" cy="89200"/>
                <a:chOff x="10387012" y="4179358"/>
                <a:chExt cx="974726" cy="593725"/>
              </a:xfrm>
              <a:solidFill>
                <a:schemeClr val="tx1"/>
              </a:solidFill>
            </p:grpSpPr>
            <p:sp>
              <p:nvSpPr>
                <p:cNvPr id="560"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61"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62"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63"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64"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10" name="Group 9"/>
            <p:cNvGrpSpPr/>
            <p:nvPr/>
          </p:nvGrpSpPr>
          <p:grpSpPr>
            <a:xfrm>
              <a:off x="6081193" y="2958147"/>
              <a:ext cx="680125" cy="422086"/>
              <a:chOff x="6081193" y="2958147"/>
              <a:chExt cx="680125" cy="422086"/>
            </a:xfrm>
          </p:grpSpPr>
          <p:pic>
            <p:nvPicPr>
              <p:cNvPr id="1244" name="Picture 1243"/>
              <p:cNvPicPr>
                <a:picLocks noChangeAspect="1"/>
              </p:cNvPicPr>
              <p:nvPr/>
            </p:nvPicPr>
            <p:blipFill>
              <a:blip r:embed="rId92">
                <a:extLst>
                  <a:ext uri="{28A0092B-C50C-407E-A947-70E740481C1C}">
                    <a14:useLocalDpi xmlns:a14="http://schemas.microsoft.com/office/drawing/2010/main" val="0"/>
                  </a:ext>
                </a:extLst>
              </a:blip>
              <a:stretch>
                <a:fillRect/>
              </a:stretch>
            </p:blipFill>
            <p:spPr>
              <a:xfrm>
                <a:off x="6084906" y="3208604"/>
                <a:ext cx="171629" cy="171629"/>
              </a:xfrm>
              <a:prstGeom prst="rect">
                <a:avLst/>
              </a:prstGeom>
            </p:spPr>
          </p:pic>
          <p:pic>
            <p:nvPicPr>
              <p:cNvPr id="567" name="Picture 566"/>
              <p:cNvPicPr>
                <a:picLocks noChangeAspect="1"/>
              </p:cNvPicPr>
              <p:nvPr/>
            </p:nvPicPr>
            <p:blipFill>
              <a:blip r:embed="rId93">
                <a:extLst>
                  <a:ext uri="{28A0092B-C50C-407E-A947-70E740481C1C}">
                    <a14:useLocalDpi xmlns:a14="http://schemas.microsoft.com/office/drawing/2010/main" val="0"/>
                  </a:ext>
                </a:extLst>
              </a:blip>
              <a:stretch>
                <a:fillRect/>
              </a:stretch>
            </p:blipFill>
            <p:spPr>
              <a:xfrm>
                <a:off x="6328604" y="3200094"/>
                <a:ext cx="168499" cy="168499"/>
              </a:xfrm>
              <a:prstGeom prst="rect">
                <a:avLst/>
              </a:prstGeom>
            </p:spPr>
          </p:pic>
          <p:pic>
            <p:nvPicPr>
              <p:cNvPr id="568" name="Picture 567"/>
              <p:cNvPicPr>
                <a:picLocks noChangeAspect="1"/>
              </p:cNvPicPr>
              <p:nvPr/>
            </p:nvPicPr>
            <p:blipFill>
              <a:blip r:embed="rId94">
                <a:extLst>
                  <a:ext uri="{28A0092B-C50C-407E-A947-70E740481C1C}">
                    <a14:useLocalDpi xmlns:a14="http://schemas.microsoft.com/office/drawing/2010/main" val="0"/>
                  </a:ext>
                </a:extLst>
              </a:blip>
              <a:stretch>
                <a:fillRect/>
              </a:stretch>
            </p:blipFill>
            <p:spPr>
              <a:xfrm>
                <a:off x="6081193" y="2963604"/>
                <a:ext cx="173230" cy="173230"/>
              </a:xfrm>
              <a:prstGeom prst="rect">
                <a:avLst/>
              </a:prstGeom>
            </p:spPr>
          </p:pic>
          <p:pic>
            <p:nvPicPr>
              <p:cNvPr id="569" name="Picture 568"/>
              <p:cNvPicPr>
                <a:picLocks noChangeAspect="1"/>
              </p:cNvPicPr>
              <p:nvPr/>
            </p:nvPicPr>
            <p:blipFill>
              <a:blip r:embed="rId95">
                <a:extLst>
                  <a:ext uri="{28A0092B-C50C-407E-A947-70E740481C1C}">
                    <a14:useLocalDpi xmlns:a14="http://schemas.microsoft.com/office/drawing/2010/main" val="0"/>
                  </a:ext>
                </a:extLst>
              </a:blip>
              <a:stretch>
                <a:fillRect/>
              </a:stretch>
            </p:blipFill>
            <p:spPr>
              <a:xfrm>
                <a:off x="6319297" y="2958147"/>
                <a:ext cx="171629" cy="171629"/>
              </a:xfrm>
              <a:prstGeom prst="rect">
                <a:avLst/>
              </a:prstGeom>
            </p:spPr>
          </p:pic>
          <p:grpSp>
            <p:nvGrpSpPr>
              <p:cNvPr id="655" name="Group 654"/>
              <p:cNvGrpSpPr/>
              <p:nvPr/>
            </p:nvGrpSpPr>
            <p:grpSpPr>
              <a:xfrm>
                <a:off x="6572646" y="3323376"/>
                <a:ext cx="188672" cy="45719"/>
                <a:chOff x="1340717" y="917625"/>
                <a:chExt cx="418504" cy="101414"/>
              </a:xfrm>
              <a:solidFill>
                <a:schemeClr val="tx1">
                  <a:lumMod val="65000"/>
                  <a:lumOff val="35000"/>
                </a:schemeClr>
              </a:solidFill>
            </p:grpSpPr>
            <p:sp>
              <p:nvSpPr>
                <p:cNvPr id="656" name="Oval 655"/>
                <p:cNvSpPr/>
                <p:nvPr/>
              </p:nvSpPr>
              <p:spPr bwMode="auto">
                <a:xfrm>
                  <a:off x="1340717"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7" name="Oval 656"/>
                <p:cNvSpPr/>
                <p:nvPr/>
              </p:nvSpPr>
              <p:spPr bwMode="auto">
                <a:xfrm>
                  <a:off x="1499262"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8" name="Oval 657"/>
                <p:cNvSpPr/>
                <p:nvPr/>
              </p:nvSpPr>
              <p:spPr bwMode="auto">
                <a:xfrm>
                  <a:off x="1657807"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26" name="Picture 25"/>
              <p:cNvPicPr>
                <a:picLocks noChangeAspect="1"/>
              </p:cNvPicPr>
              <p:nvPr/>
            </p:nvPicPr>
            <p:blipFill>
              <a:blip r:embed="rId96">
                <a:extLst>
                  <a:ext uri="{28A0092B-C50C-407E-A947-70E740481C1C}">
                    <a14:useLocalDpi xmlns:a14="http://schemas.microsoft.com/office/drawing/2010/main" val="0"/>
                  </a:ext>
                </a:extLst>
              </a:blip>
              <a:stretch>
                <a:fillRect/>
              </a:stretch>
            </p:blipFill>
            <p:spPr>
              <a:xfrm>
                <a:off x="6583289" y="2962704"/>
                <a:ext cx="167986" cy="167986"/>
              </a:xfrm>
              <a:prstGeom prst="rect">
                <a:avLst/>
              </a:prstGeom>
            </p:spPr>
          </p:pic>
        </p:grpSp>
      </p:grpSp>
      <p:sp>
        <p:nvSpPr>
          <p:cNvPr id="20" name="TextBox 19"/>
          <p:cNvSpPr txBox="1"/>
          <p:nvPr/>
        </p:nvSpPr>
        <p:spPr>
          <a:xfrm>
            <a:off x="7179005" y="6684169"/>
            <a:ext cx="2048959" cy="18466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Calibri" panose="020F0502020204030204"/>
                <a:ea typeface="+mn-ea"/>
                <a:cs typeface="+mn-cs"/>
              </a:rPr>
              <a:t>Last updated March 2017 – latest </a:t>
            </a:r>
            <a:r>
              <a:rPr kumimoji="0" lang="en-US" sz="600" b="0" i="0" u="none" strike="noStrike" kern="1200" cap="none" spc="0" normalizeH="0" baseline="0" noProof="0">
                <a:ln>
                  <a:noFill/>
                </a:ln>
                <a:solidFill>
                  <a:prstClr val="black"/>
                </a:solidFill>
                <a:effectLst/>
                <a:uLnTx/>
                <a:uFillTx/>
                <a:latin typeface="Calibri" panose="020F0502020204030204"/>
                <a:ea typeface="+mn-ea"/>
                <a:cs typeface="+mn-cs"/>
              </a:rPr>
              <a:t>at </a:t>
            </a:r>
            <a:r>
              <a:rPr kumimoji="0" lang="en-US" sz="600" b="0" i="0" u="none" strike="noStrike" kern="1200" cap="none" spc="0" normalizeH="0" baseline="0" noProof="0">
                <a:ln>
                  <a:noFill/>
                </a:ln>
                <a:solidFill>
                  <a:prstClr val="black"/>
                </a:solidFill>
                <a:effectLst/>
                <a:uLnTx/>
                <a:uFillTx/>
                <a:latin typeface="Calibri" panose="020F0502020204030204"/>
                <a:ea typeface="+mn-ea"/>
                <a:cs typeface="+mn-cs"/>
                <a:hlinkClick r:id="rId97"/>
              </a:rPr>
              <a:t>http</a:t>
            </a:r>
            <a:r>
              <a:rPr kumimoji="0" lang="en-US" sz="600" b="0" i="0" u="none" strike="noStrike" kern="1200" cap="none" spc="0" normalizeH="0" baseline="0" noProof="0" dirty="0">
                <a:ln>
                  <a:noFill/>
                </a:ln>
                <a:solidFill>
                  <a:prstClr val="black"/>
                </a:solidFill>
                <a:effectLst/>
                <a:uLnTx/>
                <a:uFillTx/>
                <a:latin typeface="Calibri" panose="020F0502020204030204"/>
                <a:ea typeface="+mn-ea"/>
                <a:cs typeface="+mn-cs"/>
                <a:hlinkClick r:id="rId97"/>
              </a:rPr>
              <a:t>://aka.ms/MCRA</a:t>
            </a:r>
            <a:r>
              <a:rPr kumimoji="0" lang="en-US" sz="6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900234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0" name="Equipment Facotry line">
            <a:extLst>
              <a:ext uri="{FF2B5EF4-FFF2-40B4-BE49-F238E27FC236}">
                <a16:creationId xmlns:a16="http://schemas.microsoft.com/office/drawing/2014/main" id="{DC2BC157-6BF5-4E7B-B893-AC5DACECBE18}"/>
              </a:ext>
            </a:extLst>
          </p:cNvPr>
          <p:cNvCxnSpPr>
            <a:cxnSpLocks/>
            <a:stCxn id="106" idx="2"/>
          </p:cNvCxnSpPr>
          <p:nvPr/>
        </p:nvCxnSpPr>
        <p:spPr>
          <a:xfrm flipH="1" flipV="1">
            <a:off x="2325212" y="2369743"/>
            <a:ext cx="822252" cy="384462"/>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22" name="Energy City line">
            <a:extLst>
              <a:ext uri="{FF2B5EF4-FFF2-40B4-BE49-F238E27FC236}">
                <a16:creationId xmlns:a16="http://schemas.microsoft.com/office/drawing/2014/main" id="{7BD7C6E1-238E-4D77-A17C-0701606F15E9}"/>
              </a:ext>
            </a:extLst>
          </p:cNvPr>
          <p:cNvCxnSpPr>
            <a:cxnSpLocks/>
          </p:cNvCxnSpPr>
          <p:nvPr/>
        </p:nvCxnSpPr>
        <p:spPr>
          <a:xfrm flipV="1">
            <a:off x="4572000" y="273976"/>
            <a:ext cx="1027172" cy="936259"/>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24" name="Energy City line">
            <a:extLst>
              <a:ext uri="{FF2B5EF4-FFF2-40B4-BE49-F238E27FC236}">
                <a16:creationId xmlns:a16="http://schemas.microsoft.com/office/drawing/2014/main" id="{4AC4E835-CC74-49CC-A107-AB67C11F0966}"/>
              </a:ext>
            </a:extLst>
          </p:cNvPr>
          <p:cNvCxnSpPr>
            <a:cxnSpLocks/>
          </p:cNvCxnSpPr>
          <p:nvPr/>
        </p:nvCxnSpPr>
        <p:spPr>
          <a:xfrm>
            <a:off x="5668516" y="273975"/>
            <a:ext cx="1590874" cy="864543"/>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94" name="Energy City line">
            <a:extLst>
              <a:ext uri="{FF2B5EF4-FFF2-40B4-BE49-F238E27FC236}">
                <a16:creationId xmlns:a16="http://schemas.microsoft.com/office/drawing/2014/main" id="{4E6CD684-7B99-4FA3-B8EB-7730A61AC9AF}"/>
              </a:ext>
            </a:extLst>
          </p:cNvPr>
          <p:cNvCxnSpPr>
            <a:cxnSpLocks/>
          </p:cNvCxnSpPr>
          <p:nvPr/>
        </p:nvCxnSpPr>
        <p:spPr>
          <a:xfrm>
            <a:off x="10909402" y="5848355"/>
            <a:ext cx="1372614" cy="765527"/>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97" name="Energy City line">
            <a:extLst>
              <a:ext uri="{FF2B5EF4-FFF2-40B4-BE49-F238E27FC236}">
                <a16:creationId xmlns:a16="http://schemas.microsoft.com/office/drawing/2014/main" id="{6452999A-4D14-4915-AEF6-6AEFE35588E5}"/>
              </a:ext>
            </a:extLst>
          </p:cNvPr>
          <p:cNvCxnSpPr>
            <a:cxnSpLocks/>
          </p:cNvCxnSpPr>
          <p:nvPr/>
        </p:nvCxnSpPr>
        <p:spPr>
          <a:xfrm>
            <a:off x="9187107" y="6072409"/>
            <a:ext cx="254607" cy="1238614"/>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90" name="Energy City line">
            <a:extLst>
              <a:ext uri="{FF2B5EF4-FFF2-40B4-BE49-F238E27FC236}">
                <a16:creationId xmlns:a16="http://schemas.microsoft.com/office/drawing/2014/main" id="{4D82B5E1-1479-4477-A12D-52CD71B430C8}"/>
              </a:ext>
            </a:extLst>
          </p:cNvPr>
          <p:cNvCxnSpPr>
            <a:cxnSpLocks/>
            <a:endCxn id="216" idx="7"/>
          </p:cNvCxnSpPr>
          <p:nvPr/>
        </p:nvCxnSpPr>
        <p:spPr>
          <a:xfrm flipH="1">
            <a:off x="671985" y="4699806"/>
            <a:ext cx="1474316" cy="1316056"/>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35" name="Energy City line">
            <a:extLst>
              <a:ext uri="{FF2B5EF4-FFF2-40B4-BE49-F238E27FC236}">
                <a16:creationId xmlns:a16="http://schemas.microsoft.com/office/drawing/2014/main" id="{30E5F734-8DC5-42FF-85A6-C89657DC1981}"/>
              </a:ext>
            </a:extLst>
          </p:cNvPr>
          <p:cNvCxnSpPr>
            <a:cxnSpLocks/>
          </p:cNvCxnSpPr>
          <p:nvPr/>
        </p:nvCxnSpPr>
        <p:spPr>
          <a:xfrm flipV="1">
            <a:off x="583805" y="4439494"/>
            <a:ext cx="33574" cy="1619699"/>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78" name="Energy City line">
            <a:extLst>
              <a:ext uri="{FF2B5EF4-FFF2-40B4-BE49-F238E27FC236}">
                <a16:creationId xmlns:a16="http://schemas.microsoft.com/office/drawing/2014/main" id="{F5DDA89B-E589-4170-A8A7-3EF64F0DC7C1}"/>
              </a:ext>
            </a:extLst>
          </p:cNvPr>
          <p:cNvCxnSpPr>
            <a:cxnSpLocks/>
          </p:cNvCxnSpPr>
          <p:nvPr/>
        </p:nvCxnSpPr>
        <p:spPr>
          <a:xfrm>
            <a:off x="4454867" y="1539933"/>
            <a:ext cx="643756" cy="961513"/>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82" name="Energy City line">
            <a:extLst>
              <a:ext uri="{FF2B5EF4-FFF2-40B4-BE49-F238E27FC236}">
                <a16:creationId xmlns:a16="http://schemas.microsoft.com/office/drawing/2014/main" id="{A1F836EC-69EA-40D8-BA79-F19CDCA4FF91}"/>
              </a:ext>
            </a:extLst>
          </p:cNvPr>
          <p:cNvCxnSpPr>
            <a:cxnSpLocks/>
          </p:cNvCxnSpPr>
          <p:nvPr/>
        </p:nvCxnSpPr>
        <p:spPr>
          <a:xfrm>
            <a:off x="2847000" y="601333"/>
            <a:ext cx="1658446" cy="718762"/>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88" name="Energy City line">
            <a:extLst>
              <a:ext uri="{FF2B5EF4-FFF2-40B4-BE49-F238E27FC236}">
                <a16:creationId xmlns:a16="http://schemas.microsoft.com/office/drawing/2014/main" id="{9B33CD8B-B2CF-49C1-920E-31A634B9218C}"/>
              </a:ext>
            </a:extLst>
          </p:cNvPr>
          <p:cNvCxnSpPr>
            <a:cxnSpLocks/>
          </p:cNvCxnSpPr>
          <p:nvPr/>
        </p:nvCxnSpPr>
        <p:spPr>
          <a:xfrm flipH="1">
            <a:off x="532444" y="626109"/>
            <a:ext cx="1352608" cy="84155"/>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92" name="Energy City line">
            <a:extLst>
              <a:ext uri="{FF2B5EF4-FFF2-40B4-BE49-F238E27FC236}">
                <a16:creationId xmlns:a16="http://schemas.microsoft.com/office/drawing/2014/main" id="{62DD663C-CBF7-4A23-91CE-6FEBB41F5B36}"/>
              </a:ext>
            </a:extLst>
          </p:cNvPr>
          <p:cNvCxnSpPr>
            <a:cxnSpLocks/>
          </p:cNvCxnSpPr>
          <p:nvPr/>
        </p:nvCxnSpPr>
        <p:spPr>
          <a:xfrm flipV="1">
            <a:off x="3721714" y="5215074"/>
            <a:ext cx="1474492" cy="857337"/>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94" name="Energy City line">
            <a:extLst>
              <a:ext uri="{FF2B5EF4-FFF2-40B4-BE49-F238E27FC236}">
                <a16:creationId xmlns:a16="http://schemas.microsoft.com/office/drawing/2014/main" id="{D48A8BFB-8CA4-4913-BBD0-D9881A9A53FC}"/>
              </a:ext>
            </a:extLst>
          </p:cNvPr>
          <p:cNvCxnSpPr>
            <a:cxnSpLocks/>
          </p:cNvCxnSpPr>
          <p:nvPr/>
        </p:nvCxnSpPr>
        <p:spPr>
          <a:xfrm flipV="1">
            <a:off x="9051925" y="4457746"/>
            <a:ext cx="2135236" cy="1010983"/>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96" name="Energy City line">
            <a:extLst>
              <a:ext uri="{FF2B5EF4-FFF2-40B4-BE49-F238E27FC236}">
                <a16:creationId xmlns:a16="http://schemas.microsoft.com/office/drawing/2014/main" id="{794A79A9-2B98-497A-9768-80260DACBC3F}"/>
              </a:ext>
            </a:extLst>
          </p:cNvPr>
          <p:cNvCxnSpPr>
            <a:cxnSpLocks/>
          </p:cNvCxnSpPr>
          <p:nvPr/>
        </p:nvCxnSpPr>
        <p:spPr>
          <a:xfrm flipH="1">
            <a:off x="10045699" y="612582"/>
            <a:ext cx="1011823" cy="1400343"/>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98" name="Energy City line">
            <a:extLst>
              <a:ext uri="{FF2B5EF4-FFF2-40B4-BE49-F238E27FC236}">
                <a16:creationId xmlns:a16="http://schemas.microsoft.com/office/drawing/2014/main" id="{B7F50959-E259-4C66-B78F-1B35A4D41F02}"/>
              </a:ext>
            </a:extLst>
          </p:cNvPr>
          <p:cNvCxnSpPr>
            <a:cxnSpLocks/>
            <a:stCxn id="159" idx="3"/>
          </p:cNvCxnSpPr>
          <p:nvPr/>
        </p:nvCxnSpPr>
        <p:spPr>
          <a:xfrm flipH="1">
            <a:off x="7185025" y="645980"/>
            <a:ext cx="1755789" cy="564255"/>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99" name="Energy City line">
            <a:extLst>
              <a:ext uri="{FF2B5EF4-FFF2-40B4-BE49-F238E27FC236}">
                <a16:creationId xmlns:a16="http://schemas.microsoft.com/office/drawing/2014/main" id="{94266E94-49D8-4F23-8854-449104C87772}"/>
              </a:ext>
            </a:extLst>
          </p:cNvPr>
          <p:cNvCxnSpPr>
            <a:cxnSpLocks/>
          </p:cNvCxnSpPr>
          <p:nvPr/>
        </p:nvCxnSpPr>
        <p:spPr>
          <a:xfrm flipH="1">
            <a:off x="6922681" y="1138518"/>
            <a:ext cx="389327" cy="1192881"/>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01" name="Energy City line">
            <a:extLst>
              <a:ext uri="{FF2B5EF4-FFF2-40B4-BE49-F238E27FC236}">
                <a16:creationId xmlns:a16="http://schemas.microsoft.com/office/drawing/2014/main" id="{CF29C845-F558-4A0C-981A-D721CE74883A}"/>
              </a:ext>
            </a:extLst>
          </p:cNvPr>
          <p:cNvCxnSpPr>
            <a:cxnSpLocks/>
          </p:cNvCxnSpPr>
          <p:nvPr/>
        </p:nvCxnSpPr>
        <p:spPr>
          <a:xfrm flipH="1">
            <a:off x="8148691" y="2105485"/>
            <a:ext cx="1960250" cy="1038532"/>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12" name="Energy City line">
            <a:extLst>
              <a:ext uri="{FF2B5EF4-FFF2-40B4-BE49-F238E27FC236}">
                <a16:creationId xmlns:a16="http://schemas.microsoft.com/office/drawing/2014/main" id="{F5C36838-1D00-45F6-BBFC-03B1B12B486F}"/>
              </a:ext>
            </a:extLst>
          </p:cNvPr>
          <p:cNvCxnSpPr>
            <a:cxnSpLocks/>
          </p:cNvCxnSpPr>
          <p:nvPr/>
        </p:nvCxnSpPr>
        <p:spPr>
          <a:xfrm flipH="1" flipV="1">
            <a:off x="7528209" y="4269760"/>
            <a:ext cx="1500034" cy="1130279"/>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17" name="Energy City line">
            <a:extLst>
              <a:ext uri="{FF2B5EF4-FFF2-40B4-BE49-F238E27FC236}">
                <a16:creationId xmlns:a16="http://schemas.microsoft.com/office/drawing/2014/main" id="{46D88F54-1304-43D6-8A05-BFDCB7D60B94}"/>
              </a:ext>
            </a:extLst>
          </p:cNvPr>
          <p:cNvCxnSpPr>
            <a:cxnSpLocks/>
            <a:endCxn id="213" idx="4"/>
          </p:cNvCxnSpPr>
          <p:nvPr/>
        </p:nvCxnSpPr>
        <p:spPr>
          <a:xfrm flipV="1">
            <a:off x="10909402" y="4525623"/>
            <a:ext cx="296238" cy="1274690"/>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26" name="Energy City line">
            <a:extLst>
              <a:ext uri="{FF2B5EF4-FFF2-40B4-BE49-F238E27FC236}">
                <a16:creationId xmlns:a16="http://schemas.microsoft.com/office/drawing/2014/main" id="{1F879168-8203-4CC1-88BC-4BD892DC64A6}"/>
              </a:ext>
            </a:extLst>
          </p:cNvPr>
          <p:cNvCxnSpPr>
            <a:cxnSpLocks/>
          </p:cNvCxnSpPr>
          <p:nvPr/>
        </p:nvCxnSpPr>
        <p:spPr>
          <a:xfrm flipV="1">
            <a:off x="2146301" y="4186964"/>
            <a:ext cx="1673361" cy="565551"/>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41" name="Energy City line">
            <a:extLst>
              <a:ext uri="{FF2B5EF4-FFF2-40B4-BE49-F238E27FC236}">
                <a16:creationId xmlns:a16="http://schemas.microsoft.com/office/drawing/2014/main" id="{3455CF82-01EA-4781-BA73-68809C104705}"/>
              </a:ext>
            </a:extLst>
          </p:cNvPr>
          <p:cNvCxnSpPr>
            <a:cxnSpLocks/>
          </p:cNvCxnSpPr>
          <p:nvPr/>
        </p:nvCxnSpPr>
        <p:spPr>
          <a:xfrm flipH="1" flipV="1">
            <a:off x="491143" y="777411"/>
            <a:ext cx="728090" cy="1011837"/>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55" name="Energy City line">
            <a:extLst>
              <a:ext uri="{FF2B5EF4-FFF2-40B4-BE49-F238E27FC236}">
                <a16:creationId xmlns:a16="http://schemas.microsoft.com/office/drawing/2014/main" id="{90A18D25-8B26-4933-9D37-BCE65C3270BC}"/>
              </a:ext>
            </a:extLst>
          </p:cNvPr>
          <p:cNvCxnSpPr>
            <a:cxnSpLocks/>
          </p:cNvCxnSpPr>
          <p:nvPr/>
        </p:nvCxnSpPr>
        <p:spPr>
          <a:xfrm>
            <a:off x="7259390" y="1210235"/>
            <a:ext cx="2849551" cy="990914"/>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58" name="Energy City line">
            <a:extLst>
              <a:ext uri="{FF2B5EF4-FFF2-40B4-BE49-F238E27FC236}">
                <a16:creationId xmlns:a16="http://schemas.microsoft.com/office/drawing/2014/main" id="{F44C182F-A7A1-4849-BB9E-3813C22E6F42}"/>
              </a:ext>
            </a:extLst>
          </p:cNvPr>
          <p:cNvCxnSpPr>
            <a:cxnSpLocks/>
          </p:cNvCxnSpPr>
          <p:nvPr/>
        </p:nvCxnSpPr>
        <p:spPr>
          <a:xfrm flipH="1">
            <a:off x="2146302" y="1320095"/>
            <a:ext cx="2308565" cy="737876"/>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60" name="Energy City line">
            <a:extLst>
              <a:ext uri="{FF2B5EF4-FFF2-40B4-BE49-F238E27FC236}">
                <a16:creationId xmlns:a16="http://schemas.microsoft.com/office/drawing/2014/main" id="{579C28CD-F884-4063-B052-6046EC6B5F90}"/>
              </a:ext>
            </a:extLst>
          </p:cNvPr>
          <p:cNvCxnSpPr>
            <a:cxnSpLocks/>
          </p:cNvCxnSpPr>
          <p:nvPr/>
        </p:nvCxnSpPr>
        <p:spPr>
          <a:xfrm>
            <a:off x="1861098" y="2789172"/>
            <a:ext cx="318540" cy="2033840"/>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64" name="Energy City line">
            <a:extLst>
              <a:ext uri="{FF2B5EF4-FFF2-40B4-BE49-F238E27FC236}">
                <a16:creationId xmlns:a16="http://schemas.microsoft.com/office/drawing/2014/main" id="{74484224-0712-48FF-9EC1-A369A4F68089}"/>
              </a:ext>
            </a:extLst>
          </p:cNvPr>
          <p:cNvCxnSpPr>
            <a:cxnSpLocks/>
          </p:cNvCxnSpPr>
          <p:nvPr/>
        </p:nvCxnSpPr>
        <p:spPr>
          <a:xfrm>
            <a:off x="9051925" y="618628"/>
            <a:ext cx="1057016" cy="1486857"/>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66" name="Energy City line">
            <a:extLst>
              <a:ext uri="{FF2B5EF4-FFF2-40B4-BE49-F238E27FC236}">
                <a16:creationId xmlns:a16="http://schemas.microsoft.com/office/drawing/2014/main" id="{C795B65A-457B-4239-BEFB-7D55EA98121F}"/>
              </a:ext>
            </a:extLst>
          </p:cNvPr>
          <p:cNvCxnSpPr>
            <a:cxnSpLocks/>
          </p:cNvCxnSpPr>
          <p:nvPr/>
        </p:nvCxnSpPr>
        <p:spPr>
          <a:xfrm flipV="1">
            <a:off x="5196206" y="5046539"/>
            <a:ext cx="1629687" cy="227993"/>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68" name="Energy City line">
            <a:extLst>
              <a:ext uri="{FF2B5EF4-FFF2-40B4-BE49-F238E27FC236}">
                <a16:creationId xmlns:a16="http://schemas.microsoft.com/office/drawing/2014/main" id="{88C571DA-4A44-4F95-8EC1-DB5FBFE43D4C}"/>
              </a:ext>
            </a:extLst>
          </p:cNvPr>
          <p:cNvCxnSpPr>
            <a:cxnSpLocks/>
          </p:cNvCxnSpPr>
          <p:nvPr/>
        </p:nvCxnSpPr>
        <p:spPr>
          <a:xfrm>
            <a:off x="2179638" y="4752515"/>
            <a:ext cx="1516012" cy="1306676"/>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78" name="Energy City line">
            <a:extLst>
              <a:ext uri="{FF2B5EF4-FFF2-40B4-BE49-F238E27FC236}">
                <a16:creationId xmlns:a16="http://schemas.microsoft.com/office/drawing/2014/main" id="{616D15FA-639D-4E0E-9FCE-75F8E35C2BD2}"/>
              </a:ext>
            </a:extLst>
          </p:cNvPr>
          <p:cNvCxnSpPr>
            <a:cxnSpLocks/>
          </p:cNvCxnSpPr>
          <p:nvPr/>
        </p:nvCxnSpPr>
        <p:spPr>
          <a:xfrm>
            <a:off x="6885716" y="5042553"/>
            <a:ext cx="2099197" cy="426177"/>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83" name="Energy City line">
            <a:extLst>
              <a:ext uri="{FF2B5EF4-FFF2-40B4-BE49-F238E27FC236}">
                <a16:creationId xmlns:a16="http://schemas.microsoft.com/office/drawing/2014/main" id="{4BBA8A8C-3BAB-4A5D-A3C6-B06FAD8C4E3B}"/>
              </a:ext>
            </a:extLst>
          </p:cNvPr>
          <p:cNvCxnSpPr>
            <a:cxnSpLocks/>
          </p:cNvCxnSpPr>
          <p:nvPr/>
        </p:nvCxnSpPr>
        <p:spPr>
          <a:xfrm flipH="1">
            <a:off x="9028243" y="2996683"/>
            <a:ext cx="1179744" cy="2472046"/>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88" name="Energy City line">
            <a:extLst>
              <a:ext uri="{FF2B5EF4-FFF2-40B4-BE49-F238E27FC236}">
                <a16:creationId xmlns:a16="http://schemas.microsoft.com/office/drawing/2014/main" id="{60784C30-E966-4840-9170-FFC7AB2768D2}"/>
              </a:ext>
            </a:extLst>
          </p:cNvPr>
          <p:cNvCxnSpPr>
            <a:cxnSpLocks/>
          </p:cNvCxnSpPr>
          <p:nvPr/>
        </p:nvCxnSpPr>
        <p:spPr>
          <a:xfrm flipV="1">
            <a:off x="11087732" y="124783"/>
            <a:ext cx="1441087" cy="443031"/>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91" name="Energy City line">
            <a:extLst>
              <a:ext uri="{FF2B5EF4-FFF2-40B4-BE49-F238E27FC236}">
                <a16:creationId xmlns:a16="http://schemas.microsoft.com/office/drawing/2014/main" id="{119947CF-A0A4-4A4A-88C7-D4B8EC517B08}"/>
              </a:ext>
            </a:extLst>
          </p:cNvPr>
          <p:cNvCxnSpPr>
            <a:cxnSpLocks/>
          </p:cNvCxnSpPr>
          <p:nvPr/>
        </p:nvCxnSpPr>
        <p:spPr>
          <a:xfrm flipH="1" flipV="1">
            <a:off x="8508065" y="-227263"/>
            <a:ext cx="488160" cy="799751"/>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99" name="Energy City line">
            <a:extLst>
              <a:ext uri="{FF2B5EF4-FFF2-40B4-BE49-F238E27FC236}">
                <a16:creationId xmlns:a16="http://schemas.microsoft.com/office/drawing/2014/main" id="{70C23AD9-2776-4394-8D54-4B86C2F73E80}"/>
              </a:ext>
            </a:extLst>
          </p:cNvPr>
          <p:cNvCxnSpPr>
            <a:cxnSpLocks/>
          </p:cNvCxnSpPr>
          <p:nvPr/>
        </p:nvCxnSpPr>
        <p:spPr>
          <a:xfrm flipV="1">
            <a:off x="2847000" y="-287571"/>
            <a:ext cx="685833" cy="779690"/>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04" name="Energy City line">
            <a:extLst>
              <a:ext uri="{FF2B5EF4-FFF2-40B4-BE49-F238E27FC236}">
                <a16:creationId xmlns:a16="http://schemas.microsoft.com/office/drawing/2014/main" id="{E899F835-CABC-46FB-A41D-31C28475CD25}"/>
              </a:ext>
            </a:extLst>
          </p:cNvPr>
          <p:cNvCxnSpPr>
            <a:cxnSpLocks/>
          </p:cNvCxnSpPr>
          <p:nvPr/>
        </p:nvCxnSpPr>
        <p:spPr>
          <a:xfrm flipH="1" flipV="1">
            <a:off x="342990" y="-287569"/>
            <a:ext cx="135830" cy="955034"/>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07" name="Energy City line">
            <a:extLst>
              <a:ext uri="{FF2B5EF4-FFF2-40B4-BE49-F238E27FC236}">
                <a16:creationId xmlns:a16="http://schemas.microsoft.com/office/drawing/2014/main" id="{7EAC9044-00BF-4A44-B546-D031C18ACD48}"/>
              </a:ext>
            </a:extLst>
          </p:cNvPr>
          <p:cNvCxnSpPr>
            <a:cxnSpLocks/>
          </p:cNvCxnSpPr>
          <p:nvPr/>
        </p:nvCxnSpPr>
        <p:spPr>
          <a:xfrm flipV="1">
            <a:off x="-272303" y="2385088"/>
            <a:ext cx="1352042" cy="547216"/>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10" name="Energy City line">
            <a:extLst>
              <a:ext uri="{FF2B5EF4-FFF2-40B4-BE49-F238E27FC236}">
                <a16:creationId xmlns:a16="http://schemas.microsoft.com/office/drawing/2014/main" id="{B9376C12-98E9-46BB-8281-C6C9A451DA1F}"/>
              </a:ext>
            </a:extLst>
          </p:cNvPr>
          <p:cNvCxnSpPr>
            <a:cxnSpLocks/>
          </p:cNvCxnSpPr>
          <p:nvPr/>
        </p:nvCxnSpPr>
        <p:spPr>
          <a:xfrm flipH="1" flipV="1">
            <a:off x="-119734" y="3122565"/>
            <a:ext cx="710672" cy="1256706"/>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sp>
        <p:nvSpPr>
          <p:cNvPr id="408" name="Oval 407">
            <a:extLst>
              <a:ext uri="{FF2B5EF4-FFF2-40B4-BE49-F238E27FC236}">
                <a16:creationId xmlns:a16="http://schemas.microsoft.com/office/drawing/2014/main" id="{1263D0D5-28C2-4C91-9562-2E698C7B5D65}"/>
              </a:ext>
            </a:extLst>
          </p:cNvPr>
          <p:cNvSpPr/>
          <p:nvPr/>
        </p:nvSpPr>
        <p:spPr bwMode="auto">
          <a:xfrm>
            <a:off x="1460415" y="4053601"/>
            <a:ext cx="1346438" cy="1346438"/>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none" lIns="89642" tIns="89642" rIns="89642" bIns="8964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Too many</a:t>
            </a:r>
            <a:br>
              <a:rPr kumimoji="0" lang="en-US" sz="11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disconnected</a:t>
            </a: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products</a:t>
            </a:r>
          </a:p>
        </p:txBody>
      </p:sp>
      <p:sp>
        <p:nvSpPr>
          <p:cNvPr id="411" name="Oval 410">
            <a:extLst>
              <a:ext uri="{FF2B5EF4-FFF2-40B4-BE49-F238E27FC236}">
                <a16:creationId xmlns:a16="http://schemas.microsoft.com/office/drawing/2014/main" id="{E207D35E-63F7-476A-BE6D-4C01A72B24A2}"/>
              </a:ext>
            </a:extLst>
          </p:cNvPr>
          <p:cNvSpPr/>
          <p:nvPr/>
        </p:nvSpPr>
        <p:spPr bwMode="auto">
          <a:xfrm>
            <a:off x="992491" y="1415652"/>
            <a:ext cx="1346438" cy="1346438"/>
          </a:xfrm>
          <a:prstGeom prst="ellipse">
            <a:avLst/>
          </a:prstGeom>
          <a:solidFill>
            <a:srgbClr val="077BD6"/>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none" lIns="89642" tIns="89642" rIns="89642" bIns="8964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lang="en-US" sz="1100" dirty="0">
                <a:solidFill>
                  <a:srgbClr val="FFFFFF"/>
                </a:solidFill>
                <a:latin typeface="Segoe UI Semibold" panose="020B0702040204020203" pitchFamily="34" charset="0"/>
                <a:cs typeface="Segoe UI Semibold" panose="020B0702040204020203" pitchFamily="34" charset="0"/>
              </a:rPr>
              <a:t>Environmental</a:t>
            </a:r>
          </a:p>
          <a:p>
            <a:pPr marL="0" marR="0" lvl="0" indent="0" algn="ctr" defTabSz="914102" rtl="0" eaLnBrk="1" fontAlgn="base" latinLnBrk="0" hangingPunct="1">
              <a:lnSpc>
                <a:spcPct val="100000"/>
              </a:lnSpc>
              <a:spcBef>
                <a:spcPct val="0"/>
              </a:spcBef>
              <a:spcAft>
                <a:spcPct val="0"/>
              </a:spcAft>
              <a:buClrTx/>
              <a:buSzTx/>
              <a:buFontTx/>
              <a:buNone/>
              <a:tabLst/>
              <a:defRPr/>
            </a:pPr>
            <a:r>
              <a:rPr lang="en-US" sz="1100" dirty="0">
                <a:solidFill>
                  <a:srgbClr val="FFFFFF"/>
                </a:solidFill>
                <a:latin typeface="Segoe UI Semibold" panose="020B0702040204020203" pitchFamily="34" charset="0"/>
                <a:cs typeface="Segoe UI Semibold" panose="020B0702040204020203" pitchFamily="34" charset="0"/>
              </a:rPr>
              <a:t>Changes</a:t>
            </a:r>
          </a:p>
        </p:txBody>
      </p:sp>
      <p:sp>
        <p:nvSpPr>
          <p:cNvPr id="412" name="Oval 411">
            <a:extLst>
              <a:ext uri="{FF2B5EF4-FFF2-40B4-BE49-F238E27FC236}">
                <a16:creationId xmlns:a16="http://schemas.microsoft.com/office/drawing/2014/main" id="{1D8B168F-361A-4785-9B26-795150E5144C}"/>
              </a:ext>
            </a:extLst>
          </p:cNvPr>
          <p:cNvSpPr/>
          <p:nvPr/>
        </p:nvSpPr>
        <p:spPr bwMode="auto">
          <a:xfrm>
            <a:off x="4505446" y="4602439"/>
            <a:ext cx="1346438" cy="1346438"/>
          </a:xfrm>
          <a:prstGeom prst="ellipse">
            <a:avLst/>
          </a:prstGeom>
          <a:solidFill>
            <a:srgbClr val="077BD6"/>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none" lIns="89642" tIns="89642" rIns="89642" bIns="8964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3.5M</a:t>
            </a:r>
            <a:br>
              <a:rPr kumimoji="0" lang="en-US" sz="11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unfilled security</a:t>
            </a: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jobs in 2021</a:t>
            </a:r>
          </a:p>
        </p:txBody>
      </p:sp>
      <p:sp>
        <p:nvSpPr>
          <p:cNvPr id="413" name="Oval 412">
            <a:extLst>
              <a:ext uri="{FF2B5EF4-FFF2-40B4-BE49-F238E27FC236}">
                <a16:creationId xmlns:a16="http://schemas.microsoft.com/office/drawing/2014/main" id="{CD993354-1133-48B2-BD63-705F2489E401}"/>
              </a:ext>
            </a:extLst>
          </p:cNvPr>
          <p:cNvSpPr/>
          <p:nvPr/>
        </p:nvSpPr>
        <p:spPr bwMode="auto">
          <a:xfrm>
            <a:off x="8367092" y="4752515"/>
            <a:ext cx="1346438" cy="1346438"/>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none" lIns="89642" tIns="89642" rIns="89642" bIns="8964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Lack of</a:t>
            </a:r>
            <a:br>
              <a:rPr kumimoji="0" lang="en-US" sz="11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automation</a:t>
            </a:r>
          </a:p>
        </p:txBody>
      </p:sp>
      <p:sp>
        <p:nvSpPr>
          <p:cNvPr id="414" name="Oval 413">
            <a:extLst>
              <a:ext uri="{FF2B5EF4-FFF2-40B4-BE49-F238E27FC236}">
                <a16:creationId xmlns:a16="http://schemas.microsoft.com/office/drawing/2014/main" id="{77F8AD57-4CDA-4A5A-B9AB-F13D73FA4834}"/>
              </a:ext>
            </a:extLst>
          </p:cNvPr>
          <p:cNvSpPr/>
          <p:nvPr/>
        </p:nvSpPr>
        <p:spPr bwMode="auto">
          <a:xfrm>
            <a:off x="9416896" y="1386492"/>
            <a:ext cx="1346438" cy="1346438"/>
          </a:xfrm>
          <a:prstGeom prst="ellipse">
            <a:avLst/>
          </a:prstGeom>
          <a:solidFill>
            <a:srgbClr val="077BD6"/>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none" lIns="89642" tIns="89642" rIns="89642" bIns="8964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44%</a:t>
            </a:r>
            <a:b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of alerts are</a:t>
            </a: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never investigated</a:t>
            </a:r>
          </a:p>
        </p:txBody>
      </p:sp>
      <p:sp>
        <p:nvSpPr>
          <p:cNvPr id="420" name="Oval 419">
            <a:extLst>
              <a:ext uri="{FF2B5EF4-FFF2-40B4-BE49-F238E27FC236}">
                <a16:creationId xmlns:a16="http://schemas.microsoft.com/office/drawing/2014/main" id="{6CD5884A-41B5-4AFD-871A-9DECFF5A49F0}"/>
              </a:ext>
            </a:extLst>
          </p:cNvPr>
          <p:cNvSpPr/>
          <p:nvPr/>
        </p:nvSpPr>
        <p:spPr bwMode="auto">
          <a:xfrm>
            <a:off x="6566833" y="476116"/>
            <a:ext cx="1346438" cy="1346438"/>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none" lIns="89642" tIns="89642" rIns="89642" bIns="8964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IT deployment &amp; </a:t>
            </a: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maintenance </a:t>
            </a:r>
          </a:p>
        </p:txBody>
      </p:sp>
      <p:sp>
        <p:nvSpPr>
          <p:cNvPr id="410" name="Oval 409">
            <a:extLst>
              <a:ext uri="{FF2B5EF4-FFF2-40B4-BE49-F238E27FC236}">
                <a16:creationId xmlns:a16="http://schemas.microsoft.com/office/drawing/2014/main" id="{DFD6E5BC-C196-43CE-98BE-7E0592E49CDE}"/>
              </a:ext>
            </a:extLst>
          </p:cNvPr>
          <p:cNvSpPr/>
          <p:nvPr/>
        </p:nvSpPr>
        <p:spPr bwMode="auto">
          <a:xfrm>
            <a:off x="3783195" y="618565"/>
            <a:ext cx="1346438" cy="1346438"/>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none" lIns="89642" tIns="89642" rIns="89642" bIns="8964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History</a:t>
            </a:r>
            <a:br>
              <a:rPr kumimoji="0" lang="en-US" sz="11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of threats</a:t>
            </a:r>
          </a:p>
        </p:txBody>
      </p:sp>
      <p:sp>
        <p:nvSpPr>
          <p:cNvPr id="213" name="Oval 129">
            <a:extLst>
              <a:ext uri="{FF2B5EF4-FFF2-40B4-BE49-F238E27FC236}">
                <a16:creationId xmlns:a16="http://schemas.microsoft.com/office/drawing/2014/main" id="{28C6830B-6DC4-4E9A-B362-9ACB5EF86196}"/>
              </a:ext>
            </a:extLst>
          </p:cNvPr>
          <p:cNvSpPr>
            <a:spLocks noChangeArrowheads="1"/>
          </p:cNvSpPr>
          <p:nvPr/>
        </p:nvSpPr>
        <p:spPr bwMode="auto">
          <a:xfrm rot="965671">
            <a:off x="11140848" y="4349852"/>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16" name="Oval 129">
            <a:extLst>
              <a:ext uri="{FF2B5EF4-FFF2-40B4-BE49-F238E27FC236}">
                <a16:creationId xmlns:a16="http://schemas.microsoft.com/office/drawing/2014/main" id="{A6A0AEC9-EC3F-40E8-A205-130A4CFCFEF0}"/>
              </a:ext>
            </a:extLst>
          </p:cNvPr>
          <p:cNvSpPr>
            <a:spLocks noChangeArrowheads="1"/>
          </p:cNvSpPr>
          <p:nvPr/>
        </p:nvSpPr>
        <p:spPr bwMode="auto">
          <a:xfrm rot="965671">
            <a:off x="503868" y="5969549"/>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229" name="Energy City line">
            <a:extLst>
              <a:ext uri="{FF2B5EF4-FFF2-40B4-BE49-F238E27FC236}">
                <a16:creationId xmlns:a16="http://schemas.microsoft.com/office/drawing/2014/main" id="{2060E422-85A3-48C6-B488-DEB36E82553E}"/>
              </a:ext>
            </a:extLst>
          </p:cNvPr>
          <p:cNvCxnSpPr>
            <a:cxnSpLocks/>
          </p:cNvCxnSpPr>
          <p:nvPr/>
        </p:nvCxnSpPr>
        <p:spPr>
          <a:xfrm flipV="1">
            <a:off x="2520975" y="6049228"/>
            <a:ext cx="1212112" cy="938234"/>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sp>
        <p:nvSpPr>
          <p:cNvPr id="407" name="TextBox 406">
            <a:extLst>
              <a:ext uri="{FF2B5EF4-FFF2-40B4-BE49-F238E27FC236}">
                <a16:creationId xmlns:a16="http://schemas.microsoft.com/office/drawing/2014/main" id="{68CE9D46-027C-43E9-B6DF-2D1548D639D2}"/>
              </a:ext>
            </a:extLst>
          </p:cNvPr>
          <p:cNvSpPr txBox="1"/>
          <p:nvPr/>
        </p:nvSpPr>
        <p:spPr>
          <a:xfrm>
            <a:off x="3977049" y="3457373"/>
            <a:ext cx="4263781" cy="594356"/>
          </a:xfrm>
          <a:prstGeom prst="rect">
            <a:avLst/>
          </a:prstGeom>
          <a:noFill/>
        </p:spPr>
        <p:txBody>
          <a:bodyPr wrap="non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Segoe UI Semibold"/>
                <a:ea typeface="+mn-ea"/>
                <a:cs typeface="+mn-cs"/>
              </a:rPr>
              <a:t>Security operations challenges</a:t>
            </a:r>
          </a:p>
        </p:txBody>
      </p:sp>
      <p:grpSp>
        <p:nvGrpSpPr>
          <p:cNvPr id="235" name="Group 234">
            <a:extLst>
              <a:ext uri="{FF2B5EF4-FFF2-40B4-BE49-F238E27FC236}">
                <a16:creationId xmlns:a16="http://schemas.microsoft.com/office/drawing/2014/main" id="{6A4B4A6B-C762-492B-866B-28C4579AF659}"/>
              </a:ext>
            </a:extLst>
          </p:cNvPr>
          <p:cNvGrpSpPr/>
          <p:nvPr/>
        </p:nvGrpSpPr>
        <p:grpSpPr>
          <a:xfrm>
            <a:off x="1452848" y="-718990"/>
            <a:ext cx="432445" cy="432445"/>
            <a:chOff x="3019691" y="4120975"/>
            <a:chExt cx="640079" cy="640079"/>
          </a:xfrm>
        </p:grpSpPr>
        <p:sp>
          <p:nvSpPr>
            <p:cNvPr id="236" name="Oval 235">
              <a:extLst>
                <a:ext uri="{FF2B5EF4-FFF2-40B4-BE49-F238E27FC236}">
                  <a16:creationId xmlns:a16="http://schemas.microsoft.com/office/drawing/2014/main" id="{D7E90185-E511-4AE1-ABE1-D9D4E0BD9324}"/>
                </a:ext>
              </a:extLst>
            </p:cNvPr>
            <p:cNvSpPr/>
            <p:nvPr/>
          </p:nvSpPr>
          <p:spPr bwMode="auto">
            <a:xfrm>
              <a:off x="3019691" y="4120975"/>
              <a:ext cx="640079" cy="640079"/>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37" name="Freeform 5">
              <a:extLst>
                <a:ext uri="{FF2B5EF4-FFF2-40B4-BE49-F238E27FC236}">
                  <a16:creationId xmlns:a16="http://schemas.microsoft.com/office/drawing/2014/main" id="{2DF023A3-910A-4B96-A083-7D07AB438C8A}"/>
                </a:ext>
              </a:extLst>
            </p:cNvPr>
            <p:cNvSpPr>
              <a:spLocks noEditPoints="1"/>
            </p:cNvSpPr>
            <p:nvPr/>
          </p:nvSpPr>
          <p:spPr bwMode="auto">
            <a:xfrm>
              <a:off x="3185649" y="4348319"/>
              <a:ext cx="308171" cy="185404"/>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238" name="Group 237">
            <a:extLst>
              <a:ext uri="{FF2B5EF4-FFF2-40B4-BE49-F238E27FC236}">
                <a16:creationId xmlns:a16="http://schemas.microsoft.com/office/drawing/2014/main" id="{248EF435-7B6E-449E-B772-7639A279D548}"/>
              </a:ext>
            </a:extLst>
          </p:cNvPr>
          <p:cNvGrpSpPr/>
          <p:nvPr/>
        </p:nvGrpSpPr>
        <p:grpSpPr>
          <a:xfrm>
            <a:off x="10961556" y="7246781"/>
            <a:ext cx="451209" cy="451209"/>
            <a:chOff x="7400259" y="5674971"/>
            <a:chExt cx="640078" cy="640081"/>
          </a:xfrm>
        </p:grpSpPr>
        <p:sp>
          <p:nvSpPr>
            <p:cNvPr id="239" name="Oval 238">
              <a:extLst>
                <a:ext uri="{FF2B5EF4-FFF2-40B4-BE49-F238E27FC236}">
                  <a16:creationId xmlns:a16="http://schemas.microsoft.com/office/drawing/2014/main" id="{A51A7EF2-CBB3-445B-9FAB-E7F50A2D605E}"/>
                </a:ext>
              </a:extLst>
            </p:cNvPr>
            <p:cNvSpPr/>
            <p:nvPr/>
          </p:nvSpPr>
          <p:spPr bwMode="auto">
            <a:xfrm>
              <a:off x="7400259" y="5674971"/>
              <a:ext cx="640078" cy="640081"/>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40" name="Group 239">
              <a:extLst>
                <a:ext uri="{FF2B5EF4-FFF2-40B4-BE49-F238E27FC236}">
                  <a16:creationId xmlns:a16="http://schemas.microsoft.com/office/drawing/2014/main" id="{213935A0-CDF1-4D1D-8CE5-C486D2E0728B}"/>
                </a:ext>
              </a:extLst>
            </p:cNvPr>
            <p:cNvGrpSpPr/>
            <p:nvPr/>
          </p:nvGrpSpPr>
          <p:grpSpPr>
            <a:xfrm>
              <a:off x="7635101" y="5853274"/>
              <a:ext cx="170436" cy="283462"/>
              <a:chOff x="5622072" y="3034107"/>
              <a:chExt cx="225306" cy="374720"/>
            </a:xfrm>
          </p:grpSpPr>
          <p:sp>
            <p:nvSpPr>
              <p:cNvPr id="241" name="Freeform 5">
                <a:extLst>
                  <a:ext uri="{FF2B5EF4-FFF2-40B4-BE49-F238E27FC236}">
                    <a16:creationId xmlns:a16="http://schemas.microsoft.com/office/drawing/2014/main" id="{D07105BE-A2C1-49AC-9D4F-ACA9C344DC68}"/>
                  </a:ext>
                </a:extLst>
              </p:cNvPr>
              <p:cNvSpPr>
                <a:spLocks noEditPoints="1"/>
              </p:cNvSpPr>
              <p:nvPr/>
            </p:nvSpPr>
            <p:spPr bwMode="auto">
              <a:xfrm>
                <a:off x="5622072" y="3034107"/>
                <a:ext cx="225306" cy="37472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242" name="Oval 241">
                <a:extLst>
                  <a:ext uri="{FF2B5EF4-FFF2-40B4-BE49-F238E27FC236}">
                    <a16:creationId xmlns:a16="http://schemas.microsoft.com/office/drawing/2014/main" id="{819A8C80-5D44-4595-94A0-D261C28989B0}"/>
                  </a:ext>
                </a:extLst>
              </p:cNvPr>
              <p:cNvSpPr/>
              <p:nvPr/>
            </p:nvSpPr>
            <p:spPr bwMode="auto">
              <a:xfrm>
                <a:off x="5670550" y="3124200"/>
                <a:ext cx="107950" cy="10795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243" name="Group 242">
            <a:extLst>
              <a:ext uri="{FF2B5EF4-FFF2-40B4-BE49-F238E27FC236}">
                <a16:creationId xmlns:a16="http://schemas.microsoft.com/office/drawing/2014/main" id="{15B88A10-1291-497E-960D-7414DBFC20D1}"/>
              </a:ext>
            </a:extLst>
          </p:cNvPr>
          <p:cNvGrpSpPr/>
          <p:nvPr/>
        </p:nvGrpSpPr>
        <p:grpSpPr>
          <a:xfrm>
            <a:off x="4924296" y="-714033"/>
            <a:ext cx="443223" cy="443223"/>
            <a:chOff x="3780160" y="3086703"/>
            <a:chExt cx="472599" cy="472599"/>
          </a:xfrm>
        </p:grpSpPr>
        <p:sp>
          <p:nvSpPr>
            <p:cNvPr id="244" name="Oval 243">
              <a:extLst>
                <a:ext uri="{FF2B5EF4-FFF2-40B4-BE49-F238E27FC236}">
                  <a16:creationId xmlns:a16="http://schemas.microsoft.com/office/drawing/2014/main" id="{666FDBA7-8883-4119-BE4A-4E75E953DB0C}"/>
                </a:ext>
              </a:extLst>
            </p:cNvPr>
            <p:cNvSpPr/>
            <p:nvPr/>
          </p:nvSpPr>
          <p:spPr bwMode="auto">
            <a:xfrm>
              <a:off x="3780160" y="3086703"/>
              <a:ext cx="472599" cy="472599"/>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45" name="Group 244">
              <a:extLst>
                <a:ext uri="{FF2B5EF4-FFF2-40B4-BE49-F238E27FC236}">
                  <a16:creationId xmlns:a16="http://schemas.microsoft.com/office/drawing/2014/main" id="{5FEDC1E6-EC60-4658-B349-DE9A5334F9BE}"/>
                </a:ext>
              </a:extLst>
            </p:cNvPr>
            <p:cNvGrpSpPr/>
            <p:nvPr/>
          </p:nvGrpSpPr>
          <p:grpSpPr>
            <a:xfrm>
              <a:off x="3828570" y="3130446"/>
              <a:ext cx="378990" cy="378990"/>
              <a:chOff x="4452509" y="919634"/>
              <a:chExt cx="523664" cy="523664"/>
            </a:xfrm>
          </p:grpSpPr>
          <p:sp>
            <p:nvSpPr>
              <p:cNvPr id="246" name="Oval 245">
                <a:extLst>
                  <a:ext uri="{FF2B5EF4-FFF2-40B4-BE49-F238E27FC236}">
                    <a16:creationId xmlns:a16="http://schemas.microsoft.com/office/drawing/2014/main" id="{470E2FE0-EEE6-470B-9DD8-F78650DEC421}"/>
                  </a:ext>
                </a:extLst>
              </p:cNvPr>
              <p:cNvSpPr/>
              <p:nvPr/>
            </p:nvSpPr>
            <p:spPr bwMode="auto">
              <a:xfrm rot="19620000" flipH="1">
                <a:off x="4452509" y="919634"/>
                <a:ext cx="523664" cy="523664"/>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7" name="Temperature_med">
                <a:extLst>
                  <a:ext uri="{FF2B5EF4-FFF2-40B4-BE49-F238E27FC236}">
                    <a16:creationId xmlns:a16="http://schemas.microsoft.com/office/drawing/2014/main" id="{06D93C61-BD36-4948-A761-DFC036FCF628}"/>
                  </a:ext>
                </a:extLst>
              </p:cNvPr>
              <p:cNvSpPr>
                <a:spLocks noChangeAspect="1" noEditPoints="1"/>
              </p:cNvSpPr>
              <p:nvPr/>
            </p:nvSpPr>
            <p:spPr bwMode="auto">
              <a:xfrm>
                <a:off x="4642458" y="1001713"/>
                <a:ext cx="143770" cy="359506"/>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37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371"/>
                    </a:moveTo>
                    <a:cubicBezTo>
                      <a:pt x="748" y="2716"/>
                      <a:pt x="748" y="2716"/>
                      <a:pt x="748" y="2716"/>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248" name="Group 247">
            <a:extLst>
              <a:ext uri="{FF2B5EF4-FFF2-40B4-BE49-F238E27FC236}">
                <a16:creationId xmlns:a16="http://schemas.microsoft.com/office/drawing/2014/main" id="{761676DF-52CA-408C-B289-8F315E3218BD}"/>
              </a:ext>
            </a:extLst>
          </p:cNvPr>
          <p:cNvGrpSpPr/>
          <p:nvPr/>
        </p:nvGrpSpPr>
        <p:grpSpPr>
          <a:xfrm>
            <a:off x="13097917" y="1565568"/>
            <a:ext cx="447357" cy="447357"/>
            <a:chOff x="9962218" y="4931395"/>
            <a:chExt cx="640080" cy="640081"/>
          </a:xfrm>
        </p:grpSpPr>
        <p:sp>
          <p:nvSpPr>
            <p:cNvPr id="249" name="Oval 248">
              <a:extLst>
                <a:ext uri="{FF2B5EF4-FFF2-40B4-BE49-F238E27FC236}">
                  <a16:creationId xmlns:a16="http://schemas.microsoft.com/office/drawing/2014/main" id="{ACED0114-16A8-411D-8534-21BF12CF54D6}"/>
                </a:ext>
              </a:extLst>
            </p:cNvPr>
            <p:cNvSpPr/>
            <p:nvPr/>
          </p:nvSpPr>
          <p:spPr bwMode="auto">
            <a:xfrm>
              <a:off x="9962218" y="4931395"/>
              <a:ext cx="640080" cy="640081"/>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50" name="Group 4">
              <a:extLst>
                <a:ext uri="{FF2B5EF4-FFF2-40B4-BE49-F238E27FC236}">
                  <a16:creationId xmlns:a16="http://schemas.microsoft.com/office/drawing/2014/main" id="{FE5B1F0F-D8DC-479C-9ED8-68E73DE24113}"/>
                </a:ext>
              </a:extLst>
            </p:cNvPr>
            <p:cNvGrpSpPr>
              <a:grpSpLocks noChangeAspect="1"/>
            </p:cNvGrpSpPr>
            <p:nvPr/>
          </p:nvGrpSpPr>
          <p:grpSpPr bwMode="auto">
            <a:xfrm>
              <a:off x="10147517" y="5118885"/>
              <a:ext cx="269489" cy="265088"/>
              <a:chOff x="3794" y="2083"/>
              <a:chExt cx="245" cy="241"/>
            </a:xfrm>
          </p:grpSpPr>
          <p:sp>
            <p:nvSpPr>
              <p:cNvPr id="251" name="Rectangle 250">
                <a:extLst>
                  <a:ext uri="{FF2B5EF4-FFF2-40B4-BE49-F238E27FC236}">
                    <a16:creationId xmlns:a16="http://schemas.microsoft.com/office/drawing/2014/main" id="{62797527-6998-4E05-89F2-A0F4777417A3}"/>
                  </a:ext>
                </a:extLst>
              </p:cNvPr>
              <p:cNvSpPr>
                <a:spLocks noChangeArrowheads="1"/>
              </p:cNvSpPr>
              <p:nvPr/>
            </p:nvSpPr>
            <p:spPr bwMode="auto">
              <a:xfrm>
                <a:off x="3794" y="2083"/>
                <a:ext cx="245" cy="138"/>
              </a:xfrm>
              <a:prstGeom prst="rect">
                <a:avLst/>
              </a:pr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2" name="Freeform 6">
                <a:extLst>
                  <a:ext uri="{FF2B5EF4-FFF2-40B4-BE49-F238E27FC236}">
                    <a16:creationId xmlns:a16="http://schemas.microsoft.com/office/drawing/2014/main" id="{69A9AC7F-1DE0-480F-A604-D00D94F1DA42}"/>
                  </a:ext>
                </a:extLst>
              </p:cNvPr>
              <p:cNvSpPr>
                <a:spLocks/>
              </p:cNvSpPr>
              <p:nvPr/>
            </p:nvSpPr>
            <p:spPr bwMode="auto">
              <a:xfrm>
                <a:off x="3801" y="2287"/>
                <a:ext cx="231" cy="37"/>
              </a:xfrm>
              <a:custGeom>
                <a:avLst/>
                <a:gdLst>
                  <a:gd name="T0" fmla="*/ 26 w 231"/>
                  <a:gd name="T1" fmla="*/ 0 h 37"/>
                  <a:gd name="T2" fmla="*/ 205 w 231"/>
                  <a:gd name="T3" fmla="*/ 0 h 37"/>
                  <a:gd name="T4" fmla="*/ 231 w 231"/>
                  <a:gd name="T5" fmla="*/ 37 h 37"/>
                  <a:gd name="T6" fmla="*/ 0 w 231"/>
                  <a:gd name="T7" fmla="*/ 37 h 37"/>
                  <a:gd name="T8" fmla="*/ 26 w 231"/>
                  <a:gd name="T9" fmla="*/ 0 h 37"/>
                </a:gdLst>
                <a:ahLst/>
                <a:cxnLst>
                  <a:cxn ang="0">
                    <a:pos x="T0" y="T1"/>
                  </a:cxn>
                  <a:cxn ang="0">
                    <a:pos x="T2" y="T3"/>
                  </a:cxn>
                  <a:cxn ang="0">
                    <a:pos x="T4" y="T5"/>
                  </a:cxn>
                  <a:cxn ang="0">
                    <a:pos x="T6" y="T7"/>
                  </a:cxn>
                  <a:cxn ang="0">
                    <a:pos x="T8" y="T9"/>
                  </a:cxn>
                </a:cxnLst>
                <a:rect l="0" t="0" r="r" b="b"/>
                <a:pathLst>
                  <a:path w="231" h="37">
                    <a:moveTo>
                      <a:pt x="26" y="0"/>
                    </a:moveTo>
                    <a:lnTo>
                      <a:pt x="205" y="0"/>
                    </a:lnTo>
                    <a:lnTo>
                      <a:pt x="231" y="37"/>
                    </a:lnTo>
                    <a:lnTo>
                      <a:pt x="0" y="37"/>
                    </a:lnTo>
                    <a:lnTo>
                      <a:pt x="26" y="0"/>
                    </a:lnTo>
                    <a:close/>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3" name="Line 7">
                <a:extLst>
                  <a:ext uri="{FF2B5EF4-FFF2-40B4-BE49-F238E27FC236}">
                    <a16:creationId xmlns:a16="http://schemas.microsoft.com/office/drawing/2014/main" id="{A182A58D-9D9B-42D8-8019-59DCEAAE1F88}"/>
                  </a:ext>
                </a:extLst>
              </p:cNvPr>
              <p:cNvSpPr>
                <a:spLocks noChangeShapeType="1"/>
              </p:cNvSpPr>
              <p:nvPr/>
            </p:nvSpPr>
            <p:spPr bwMode="auto">
              <a:xfrm>
                <a:off x="3917" y="2221"/>
                <a:ext cx="0" cy="36"/>
              </a:xfrm>
              <a:prstGeom prst="line">
                <a:avLst/>
              </a:pr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4" name="Line 8">
                <a:extLst>
                  <a:ext uri="{FF2B5EF4-FFF2-40B4-BE49-F238E27FC236}">
                    <a16:creationId xmlns:a16="http://schemas.microsoft.com/office/drawing/2014/main" id="{BE75B4C6-5736-4664-825D-C92EEE65D076}"/>
                  </a:ext>
                </a:extLst>
              </p:cNvPr>
              <p:cNvSpPr>
                <a:spLocks noChangeShapeType="1"/>
              </p:cNvSpPr>
              <p:nvPr/>
            </p:nvSpPr>
            <p:spPr bwMode="auto">
              <a:xfrm>
                <a:off x="3873" y="2255"/>
                <a:ext cx="86" cy="0"/>
              </a:xfrm>
              <a:prstGeom prst="line">
                <a:avLst/>
              </a:pr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5" name="Group 254">
            <a:extLst>
              <a:ext uri="{FF2B5EF4-FFF2-40B4-BE49-F238E27FC236}">
                <a16:creationId xmlns:a16="http://schemas.microsoft.com/office/drawing/2014/main" id="{79CD2FE4-C7EB-4CC9-854D-448501B0557E}"/>
              </a:ext>
            </a:extLst>
          </p:cNvPr>
          <p:cNvGrpSpPr/>
          <p:nvPr/>
        </p:nvGrpSpPr>
        <p:grpSpPr>
          <a:xfrm>
            <a:off x="6922681" y="-692649"/>
            <a:ext cx="449139" cy="449139"/>
            <a:chOff x="5451288" y="2062754"/>
            <a:chExt cx="640081" cy="640079"/>
          </a:xfrm>
        </p:grpSpPr>
        <p:sp>
          <p:nvSpPr>
            <p:cNvPr id="256" name="Oval 255">
              <a:extLst>
                <a:ext uri="{FF2B5EF4-FFF2-40B4-BE49-F238E27FC236}">
                  <a16:creationId xmlns:a16="http://schemas.microsoft.com/office/drawing/2014/main" id="{54A1043A-5DE7-4C7A-8DCA-A0C7C9409665}"/>
                </a:ext>
              </a:extLst>
            </p:cNvPr>
            <p:cNvSpPr/>
            <p:nvPr/>
          </p:nvSpPr>
          <p:spPr bwMode="auto">
            <a:xfrm>
              <a:off x="5451288" y="2062754"/>
              <a:ext cx="640081" cy="640079"/>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57" name="ShoppingCart_E7BF">
              <a:extLst>
                <a:ext uri="{FF2B5EF4-FFF2-40B4-BE49-F238E27FC236}">
                  <a16:creationId xmlns:a16="http://schemas.microsoft.com/office/drawing/2014/main" id="{3AB17D0C-5FBB-4A86-8CBF-FE49C7935BCD}"/>
                </a:ext>
              </a:extLst>
            </p:cNvPr>
            <p:cNvSpPr>
              <a:spLocks noChangeAspect="1" noEditPoints="1"/>
            </p:cNvSpPr>
            <p:nvPr/>
          </p:nvSpPr>
          <p:spPr bwMode="auto">
            <a:xfrm>
              <a:off x="5611505" y="2246896"/>
              <a:ext cx="319636" cy="271803"/>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58" name="Group 257">
            <a:extLst>
              <a:ext uri="{FF2B5EF4-FFF2-40B4-BE49-F238E27FC236}">
                <a16:creationId xmlns:a16="http://schemas.microsoft.com/office/drawing/2014/main" id="{DA473EA3-78C1-40A5-8EBA-00CF28BCCCB2}"/>
              </a:ext>
            </a:extLst>
          </p:cNvPr>
          <p:cNvGrpSpPr/>
          <p:nvPr/>
        </p:nvGrpSpPr>
        <p:grpSpPr>
          <a:xfrm>
            <a:off x="8382139" y="7392754"/>
            <a:ext cx="447357" cy="447357"/>
            <a:chOff x="2442289" y="5625339"/>
            <a:chExt cx="640079" cy="640079"/>
          </a:xfrm>
        </p:grpSpPr>
        <p:sp>
          <p:nvSpPr>
            <p:cNvPr id="259" name="Oval 258">
              <a:extLst>
                <a:ext uri="{FF2B5EF4-FFF2-40B4-BE49-F238E27FC236}">
                  <a16:creationId xmlns:a16="http://schemas.microsoft.com/office/drawing/2014/main" id="{81B1EBDB-721F-466B-B4BC-72829314CE29}"/>
                </a:ext>
              </a:extLst>
            </p:cNvPr>
            <p:cNvSpPr/>
            <p:nvPr/>
          </p:nvSpPr>
          <p:spPr bwMode="auto">
            <a:xfrm>
              <a:off x="2442289" y="5625339"/>
              <a:ext cx="640079" cy="640079"/>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60" name="Freeform 25">
              <a:extLst>
                <a:ext uri="{FF2B5EF4-FFF2-40B4-BE49-F238E27FC236}">
                  <a16:creationId xmlns:a16="http://schemas.microsoft.com/office/drawing/2014/main" id="{577D46FA-81F3-4CF3-A677-D1DF277EDAA4}"/>
                </a:ext>
              </a:extLst>
            </p:cNvPr>
            <p:cNvSpPr>
              <a:spLocks noEditPoints="1"/>
            </p:cNvSpPr>
            <p:nvPr/>
          </p:nvSpPr>
          <p:spPr bwMode="auto">
            <a:xfrm>
              <a:off x="2599400" y="5786194"/>
              <a:ext cx="325862" cy="318385"/>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261" name="Group 260">
            <a:extLst>
              <a:ext uri="{FF2B5EF4-FFF2-40B4-BE49-F238E27FC236}">
                <a16:creationId xmlns:a16="http://schemas.microsoft.com/office/drawing/2014/main" id="{947C2BAB-502C-484C-90CF-8864B3EB5ABB}"/>
              </a:ext>
            </a:extLst>
          </p:cNvPr>
          <p:cNvGrpSpPr/>
          <p:nvPr/>
        </p:nvGrpSpPr>
        <p:grpSpPr>
          <a:xfrm>
            <a:off x="9504387" y="-552142"/>
            <a:ext cx="440581" cy="440581"/>
            <a:chOff x="11307480" y="3082553"/>
            <a:chExt cx="640080" cy="640080"/>
          </a:xfrm>
        </p:grpSpPr>
        <p:sp>
          <p:nvSpPr>
            <p:cNvPr id="262" name="Oval 261">
              <a:extLst>
                <a:ext uri="{FF2B5EF4-FFF2-40B4-BE49-F238E27FC236}">
                  <a16:creationId xmlns:a16="http://schemas.microsoft.com/office/drawing/2014/main" id="{C64593A0-78EF-4273-9A8C-3771C94C441C}"/>
                </a:ext>
              </a:extLst>
            </p:cNvPr>
            <p:cNvSpPr/>
            <p:nvPr/>
          </p:nvSpPr>
          <p:spPr bwMode="auto">
            <a:xfrm>
              <a:off x="11307480" y="3082553"/>
              <a:ext cx="640080" cy="640080"/>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63" name="Commitments_EC4D" title="Icon of a handshake">
              <a:extLst>
                <a:ext uri="{FF2B5EF4-FFF2-40B4-BE49-F238E27FC236}">
                  <a16:creationId xmlns:a16="http://schemas.microsoft.com/office/drawing/2014/main" id="{12252717-930D-491B-A502-763E5360A9AF}"/>
                </a:ext>
              </a:extLst>
            </p:cNvPr>
            <p:cNvSpPr>
              <a:spLocks noChangeAspect="1" noEditPoints="1"/>
            </p:cNvSpPr>
            <p:nvPr/>
          </p:nvSpPr>
          <p:spPr bwMode="auto">
            <a:xfrm>
              <a:off x="11466762" y="3251859"/>
              <a:ext cx="321525" cy="301469"/>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mn-cs"/>
              </a:endParaRPr>
            </a:p>
          </p:txBody>
        </p:sp>
      </p:grpSp>
      <p:sp>
        <p:nvSpPr>
          <p:cNvPr id="271" name="Cross 270">
            <a:extLst>
              <a:ext uri="{FF2B5EF4-FFF2-40B4-BE49-F238E27FC236}">
                <a16:creationId xmlns:a16="http://schemas.microsoft.com/office/drawing/2014/main" id="{51545FF9-9B06-4B40-936D-7F93268E8BC8}"/>
              </a:ext>
            </a:extLst>
          </p:cNvPr>
          <p:cNvSpPr/>
          <p:nvPr/>
        </p:nvSpPr>
        <p:spPr bwMode="auto">
          <a:xfrm>
            <a:off x="7312008" y="3296912"/>
            <a:ext cx="325095" cy="325960"/>
          </a:xfrm>
          <a:prstGeom prst="plus">
            <a:avLst>
              <a:gd name="adj" fmla="val 44401"/>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Oval 129">
            <a:extLst>
              <a:ext uri="{FF2B5EF4-FFF2-40B4-BE49-F238E27FC236}">
                <a16:creationId xmlns:a16="http://schemas.microsoft.com/office/drawing/2014/main" id="{1FE0912D-D190-4529-859E-A8337442ABDF}"/>
              </a:ext>
            </a:extLst>
          </p:cNvPr>
          <p:cNvSpPr>
            <a:spLocks noChangeArrowheads="1"/>
          </p:cNvSpPr>
          <p:nvPr/>
        </p:nvSpPr>
        <p:spPr bwMode="auto">
          <a:xfrm rot="965671">
            <a:off x="405720" y="651188"/>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7" name="Oval 129">
            <a:extLst>
              <a:ext uri="{FF2B5EF4-FFF2-40B4-BE49-F238E27FC236}">
                <a16:creationId xmlns:a16="http://schemas.microsoft.com/office/drawing/2014/main" id="{CDDC7607-B1AD-4E99-9F87-89BFFBB58689}"/>
              </a:ext>
            </a:extLst>
          </p:cNvPr>
          <p:cNvSpPr>
            <a:spLocks noChangeArrowheads="1"/>
          </p:cNvSpPr>
          <p:nvPr/>
        </p:nvSpPr>
        <p:spPr bwMode="auto">
          <a:xfrm rot="965671">
            <a:off x="1851122" y="528986"/>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8" name="Oval 129">
            <a:extLst>
              <a:ext uri="{FF2B5EF4-FFF2-40B4-BE49-F238E27FC236}">
                <a16:creationId xmlns:a16="http://schemas.microsoft.com/office/drawing/2014/main" id="{0274AAE9-1E72-4F86-BFBF-FFE9746A48FE}"/>
              </a:ext>
            </a:extLst>
          </p:cNvPr>
          <p:cNvSpPr>
            <a:spLocks noChangeArrowheads="1"/>
          </p:cNvSpPr>
          <p:nvPr/>
        </p:nvSpPr>
        <p:spPr bwMode="auto">
          <a:xfrm rot="965671">
            <a:off x="2752091" y="466733"/>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0" name="Oval 129">
            <a:extLst>
              <a:ext uri="{FF2B5EF4-FFF2-40B4-BE49-F238E27FC236}">
                <a16:creationId xmlns:a16="http://schemas.microsoft.com/office/drawing/2014/main" id="{86888CAF-6521-475E-B0A2-7F6DF014D5AF}"/>
              </a:ext>
            </a:extLst>
          </p:cNvPr>
          <p:cNvSpPr>
            <a:spLocks noChangeArrowheads="1"/>
          </p:cNvSpPr>
          <p:nvPr/>
        </p:nvSpPr>
        <p:spPr bwMode="auto">
          <a:xfrm rot="965671">
            <a:off x="517956" y="4332985"/>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4" name="Oval 129">
            <a:extLst>
              <a:ext uri="{FF2B5EF4-FFF2-40B4-BE49-F238E27FC236}">
                <a16:creationId xmlns:a16="http://schemas.microsoft.com/office/drawing/2014/main" id="{6DD0C086-BCCC-4539-A9F3-BDD4EA5A8960}"/>
              </a:ext>
            </a:extLst>
          </p:cNvPr>
          <p:cNvSpPr>
            <a:spLocks noChangeArrowheads="1"/>
          </p:cNvSpPr>
          <p:nvPr/>
        </p:nvSpPr>
        <p:spPr bwMode="auto">
          <a:xfrm rot="965671">
            <a:off x="3619039" y="5969548"/>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7" name="Oval 129">
            <a:extLst>
              <a:ext uri="{FF2B5EF4-FFF2-40B4-BE49-F238E27FC236}">
                <a16:creationId xmlns:a16="http://schemas.microsoft.com/office/drawing/2014/main" id="{CF060761-459D-4C34-A1C5-D6B5A09E0AF2}"/>
              </a:ext>
            </a:extLst>
          </p:cNvPr>
          <p:cNvSpPr>
            <a:spLocks noChangeArrowheads="1"/>
          </p:cNvSpPr>
          <p:nvPr/>
        </p:nvSpPr>
        <p:spPr bwMode="auto">
          <a:xfrm rot="965671">
            <a:off x="5535543" y="184332"/>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9" name="Oval 129">
            <a:extLst>
              <a:ext uri="{FF2B5EF4-FFF2-40B4-BE49-F238E27FC236}">
                <a16:creationId xmlns:a16="http://schemas.microsoft.com/office/drawing/2014/main" id="{6A3A00E9-C406-4F84-BFB1-2C46CE0B847A}"/>
              </a:ext>
            </a:extLst>
          </p:cNvPr>
          <p:cNvSpPr>
            <a:spLocks noChangeArrowheads="1"/>
          </p:cNvSpPr>
          <p:nvPr/>
        </p:nvSpPr>
        <p:spPr bwMode="auto">
          <a:xfrm rot="965671">
            <a:off x="8929646" y="513008"/>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5" name="Oval 129">
            <a:extLst>
              <a:ext uri="{FF2B5EF4-FFF2-40B4-BE49-F238E27FC236}">
                <a16:creationId xmlns:a16="http://schemas.microsoft.com/office/drawing/2014/main" id="{B4F915D1-0AA5-4EA1-9B31-9FD60ED3ABBD}"/>
              </a:ext>
            </a:extLst>
          </p:cNvPr>
          <p:cNvSpPr>
            <a:spLocks noChangeArrowheads="1"/>
          </p:cNvSpPr>
          <p:nvPr/>
        </p:nvSpPr>
        <p:spPr bwMode="auto">
          <a:xfrm rot="965671">
            <a:off x="10975025" y="508028"/>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7" name="Oval 129">
            <a:extLst>
              <a:ext uri="{FF2B5EF4-FFF2-40B4-BE49-F238E27FC236}">
                <a16:creationId xmlns:a16="http://schemas.microsoft.com/office/drawing/2014/main" id="{C64B4061-77FD-43B8-ACEF-C91355F403B7}"/>
              </a:ext>
            </a:extLst>
          </p:cNvPr>
          <p:cNvSpPr>
            <a:spLocks noChangeArrowheads="1"/>
          </p:cNvSpPr>
          <p:nvPr/>
        </p:nvSpPr>
        <p:spPr bwMode="auto">
          <a:xfrm rot="965671">
            <a:off x="6774407" y="4972181"/>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9" name="Oval 129">
            <a:extLst>
              <a:ext uri="{FF2B5EF4-FFF2-40B4-BE49-F238E27FC236}">
                <a16:creationId xmlns:a16="http://schemas.microsoft.com/office/drawing/2014/main" id="{55DE77DE-BEBE-4B2F-B515-75D071E4293C}"/>
              </a:ext>
            </a:extLst>
          </p:cNvPr>
          <p:cNvSpPr>
            <a:spLocks noChangeArrowheads="1"/>
          </p:cNvSpPr>
          <p:nvPr/>
        </p:nvSpPr>
        <p:spPr bwMode="auto">
          <a:xfrm rot="965671">
            <a:off x="10819759" y="5744400"/>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36D0D59F-08AB-4B10-892F-D3BD9585B535}"/>
              </a:ext>
            </a:extLst>
          </p:cNvPr>
          <p:cNvGrpSpPr/>
          <p:nvPr/>
        </p:nvGrpSpPr>
        <p:grpSpPr>
          <a:xfrm>
            <a:off x="5660587" y="2545976"/>
            <a:ext cx="870828" cy="817890"/>
            <a:chOff x="5533436" y="2431849"/>
            <a:chExt cx="1113855" cy="1046144"/>
          </a:xfrm>
        </p:grpSpPr>
        <p:grpSp>
          <p:nvGrpSpPr>
            <p:cNvPr id="231" name="Group 230">
              <a:extLst>
                <a:ext uri="{FF2B5EF4-FFF2-40B4-BE49-F238E27FC236}">
                  <a16:creationId xmlns:a16="http://schemas.microsoft.com/office/drawing/2014/main" id="{BC891D06-174A-4A18-BA14-998A3D896F52}"/>
                </a:ext>
              </a:extLst>
            </p:cNvPr>
            <p:cNvGrpSpPr/>
            <p:nvPr/>
          </p:nvGrpSpPr>
          <p:grpSpPr>
            <a:xfrm>
              <a:off x="5533436" y="2431849"/>
              <a:ext cx="1113855" cy="980417"/>
              <a:chOff x="830173" y="-1971952"/>
              <a:chExt cx="1745448" cy="1536348"/>
            </a:xfrm>
          </p:grpSpPr>
          <p:pic>
            <p:nvPicPr>
              <p:cNvPr id="5" name="Graphic 4">
                <a:extLst>
                  <a:ext uri="{FF2B5EF4-FFF2-40B4-BE49-F238E27FC236}">
                    <a16:creationId xmlns:a16="http://schemas.microsoft.com/office/drawing/2014/main" id="{745C7281-F121-4ABC-8E29-4CCBA076A3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173" y="-1971952"/>
                <a:ext cx="1399873" cy="1399873"/>
              </a:xfrm>
              <a:prstGeom prst="rect">
                <a:avLst/>
              </a:prstGeom>
            </p:spPr>
          </p:pic>
          <p:sp>
            <p:nvSpPr>
              <p:cNvPr id="230" name="Rectangle: Rounded Corners 229">
                <a:extLst>
                  <a:ext uri="{FF2B5EF4-FFF2-40B4-BE49-F238E27FC236}">
                    <a16:creationId xmlns:a16="http://schemas.microsoft.com/office/drawing/2014/main" id="{34B861EA-48DB-4E4C-8AB8-1152041E182F}"/>
                  </a:ext>
                </a:extLst>
              </p:cNvPr>
              <p:cNvSpPr/>
              <p:nvPr/>
            </p:nvSpPr>
            <p:spPr bwMode="auto">
              <a:xfrm>
                <a:off x="1573129" y="-1194036"/>
                <a:ext cx="1002492" cy="758432"/>
              </a:xfrm>
              <a:prstGeom prst="roundRect">
                <a:avLst>
                  <a:gd name="adj" fmla="val 6634"/>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0" name="Graphic 173">
              <a:extLst>
                <a:ext uri="{FF2B5EF4-FFF2-40B4-BE49-F238E27FC236}">
                  <a16:creationId xmlns:a16="http://schemas.microsoft.com/office/drawing/2014/main" id="{E626846F-CCBA-4645-BF58-36DD9C9B9875}"/>
                </a:ext>
              </a:extLst>
            </p:cNvPr>
            <p:cNvGrpSpPr/>
            <p:nvPr/>
          </p:nvGrpSpPr>
          <p:grpSpPr>
            <a:xfrm>
              <a:off x="6039244" y="2918078"/>
              <a:ext cx="466194" cy="559915"/>
              <a:chOff x="6310590" y="2427608"/>
              <a:chExt cx="1216101" cy="1460582"/>
            </a:xfrm>
          </p:grpSpPr>
          <p:sp>
            <p:nvSpPr>
              <p:cNvPr id="102" name="Freeform: Shape 101">
                <a:extLst>
                  <a:ext uri="{FF2B5EF4-FFF2-40B4-BE49-F238E27FC236}">
                    <a16:creationId xmlns:a16="http://schemas.microsoft.com/office/drawing/2014/main" id="{3FFD812C-0F89-4B2C-9D18-A25E549431E3}"/>
                  </a:ext>
                </a:extLst>
              </p:cNvPr>
              <p:cNvSpPr/>
              <p:nvPr/>
            </p:nvSpPr>
            <p:spPr>
              <a:xfrm>
                <a:off x="6310590" y="2427608"/>
                <a:ext cx="1216101" cy="1460582"/>
              </a:xfrm>
              <a:custGeom>
                <a:avLst/>
                <a:gdLst>
                  <a:gd name="connsiteX0" fmla="*/ 1216102 w 1216101"/>
                  <a:gd name="connsiteY0" fmla="*/ 681910 h 1460582"/>
                  <a:gd name="connsiteX1" fmla="*/ 627804 w 1216101"/>
                  <a:gd name="connsiteY1" fmla="*/ 1454856 h 1460582"/>
                  <a:gd name="connsiteX2" fmla="*/ 588298 w 1216101"/>
                  <a:gd name="connsiteY2" fmla="*/ 1454856 h 1460582"/>
                  <a:gd name="connsiteX3" fmla="*/ 0 w 1216101"/>
                  <a:gd name="connsiteY3" fmla="*/ 681910 h 1460582"/>
                  <a:gd name="connsiteX4" fmla="*/ 0 w 1216101"/>
                  <a:gd name="connsiteY4" fmla="*/ 209554 h 1460582"/>
                  <a:gd name="connsiteX5" fmla="*/ 36930 w 1216101"/>
                  <a:gd name="connsiteY5" fmla="*/ 171766 h 1460582"/>
                  <a:gd name="connsiteX6" fmla="*/ 608051 w 1216101"/>
                  <a:gd name="connsiteY6" fmla="*/ 0 h 1460582"/>
                  <a:gd name="connsiteX7" fmla="*/ 1179172 w 1216101"/>
                  <a:gd name="connsiteY7" fmla="*/ 171766 h 1460582"/>
                  <a:gd name="connsiteX8" fmla="*/ 1216102 w 1216101"/>
                  <a:gd name="connsiteY8" fmla="*/ 209554 h 146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6101" h="1460582">
                    <a:moveTo>
                      <a:pt x="1216102" y="681910"/>
                    </a:moveTo>
                    <a:cubicBezTo>
                      <a:pt x="1216102" y="1074395"/>
                      <a:pt x="733440" y="1390444"/>
                      <a:pt x="627804" y="1454856"/>
                    </a:cubicBezTo>
                    <a:cubicBezTo>
                      <a:pt x="615742" y="1462491"/>
                      <a:pt x="600359" y="1462491"/>
                      <a:pt x="588298" y="1454856"/>
                    </a:cubicBezTo>
                    <a:cubicBezTo>
                      <a:pt x="482662" y="1391303"/>
                      <a:pt x="0" y="1075254"/>
                      <a:pt x="0" y="681910"/>
                    </a:cubicBezTo>
                    <a:lnTo>
                      <a:pt x="0" y="209554"/>
                    </a:lnTo>
                    <a:cubicBezTo>
                      <a:pt x="-5" y="189015"/>
                      <a:pt x="16396" y="172233"/>
                      <a:pt x="36930" y="171766"/>
                    </a:cubicBezTo>
                    <a:cubicBezTo>
                      <a:pt x="413097" y="162319"/>
                      <a:pt x="326355" y="0"/>
                      <a:pt x="608051" y="0"/>
                    </a:cubicBezTo>
                    <a:cubicBezTo>
                      <a:pt x="889747" y="0"/>
                      <a:pt x="803005" y="162319"/>
                      <a:pt x="1179172" y="171766"/>
                    </a:cubicBezTo>
                    <a:cubicBezTo>
                      <a:pt x="1199707" y="172233"/>
                      <a:pt x="1216110" y="189015"/>
                      <a:pt x="1216102" y="209554"/>
                    </a:cubicBezTo>
                    <a:close/>
                  </a:path>
                </a:pathLst>
              </a:custGeom>
              <a:solidFill>
                <a:srgbClr val="0078D4"/>
              </a:solidFill>
              <a:ln w="857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B59D7B8C-1E8E-4D5E-8FC1-6C2D054D5F86}"/>
                  </a:ext>
                </a:extLst>
              </p:cNvPr>
              <p:cNvSpPr/>
              <p:nvPr/>
            </p:nvSpPr>
            <p:spPr>
              <a:xfrm>
                <a:off x="6359879" y="2488585"/>
                <a:ext cx="1117000" cy="1338016"/>
              </a:xfrm>
              <a:custGeom>
                <a:avLst/>
                <a:gdLst>
                  <a:gd name="connsiteX0" fmla="*/ 1117001 w 1117000"/>
                  <a:gd name="connsiteY0" fmla="*/ 624369 h 1338016"/>
                  <a:gd name="connsiteX1" fmla="*/ 576797 w 1117000"/>
                  <a:gd name="connsiteY1" fmla="*/ 1332902 h 1338016"/>
                  <a:gd name="connsiteX2" fmla="*/ 540726 w 1117000"/>
                  <a:gd name="connsiteY2" fmla="*/ 1332902 h 1338016"/>
                  <a:gd name="connsiteX3" fmla="*/ 523 w 1117000"/>
                  <a:gd name="connsiteY3" fmla="*/ 624369 h 1338016"/>
                  <a:gd name="connsiteX4" fmla="*/ 523 w 1117000"/>
                  <a:gd name="connsiteY4" fmla="*/ 194954 h 1338016"/>
                  <a:gd name="connsiteX5" fmla="*/ 29204 w 1117000"/>
                  <a:gd name="connsiteY5" fmla="*/ 154246 h 1338016"/>
                  <a:gd name="connsiteX6" fmla="*/ 34876 w 1117000"/>
                  <a:gd name="connsiteY6" fmla="*/ 153730 h 1338016"/>
                  <a:gd name="connsiteX7" fmla="*/ 558762 w 1117000"/>
                  <a:gd name="connsiteY7" fmla="*/ 0 h 1338016"/>
                  <a:gd name="connsiteX8" fmla="*/ 1082648 w 1117000"/>
                  <a:gd name="connsiteY8" fmla="*/ 153730 h 1338016"/>
                  <a:gd name="connsiteX9" fmla="*/ 1117001 w 1117000"/>
                  <a:gd name="connsiteY9" fmla="*/ 188084 h 133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7000" h="1338016">
                    <a:moveTo>
                      <a:pt x="1117001" y="624369"/>
                    </a:moveTo>
                    <a:cubicBezTo>
                      <a:pt x="1117001" y="985077"/>
                      <a:pt x="673845" y="1274502"/>
                      <a:pt x="576797" y="1332902"/>
                    </a:cubicBezTo>
                    <a:cubicBezTo>
                      <a:pt x="565741" y="1339722"/>
                      <a:pt x="551783" y="1339722"/>
                      <a:pt x="540726" y="1332902"/>
                    </a:cubicBezTo>
                    <a:cubicBezTo>
                      <a:pt x="443679" y="1274502"/>
                      <a:pt x="523" y="985077"/>
                      <a:pt x="523" y="624369"/>
                    </a:cubicBezTo>
                    <a:lnTo>
                      <a:pt x="523" y="194954"/>
                    </a:lnTo>
                    <a:cubicBezTo>
                      <a:pt x="-2798" y="175793"/>
                      <a:pt x="10043" y="157567"/>
                      <a:pt x="29204" y="154246"/>
                    </a:cubicBezTo>
                    <a:cubicBezTo>
                      <a:pt x="31078" y="153921"/>
                      <a:pt x="32975" y="153748"/>
                      <a:pt x="34876" y="153730"/>
                    </a:cubicBezTo>
                    <a:cubicBezTo>
                      <a:pt x="380125" y="147719"/>
                      <a:pt x="301113" y="0"/>
                      <a:pt x="558762" y="0"/>
                    </a:cubicBezTo>
                    <a:cubicBezTo>
                      <a:pt x="816411" y="0"/>
                      <a:pt x="737398" y="147719"/>
                      <a:pt x="1082648" y="153730"/>
                    </a:cubicBezTo>
                    <a:cubicBezTo>
                      <a:pt x="1101430" y="154183"/>
                      <a:pt x="1116546" y="169302"/>
                      <a:pt x="1117001" y="188084"/>
                    </a:cubicBezTo>
                    <a:close/>
                  </a:path>
                </a:pathLst>
              </a:custGeom>
              <a:gradFill>
                <a:gsLst>
                  <a:gs pos="37000">
                    <a:srgbClr val="599EED"/>
                  </a:gs>
                  <a:gs pos="100000">
                    <a:srgbClr val="1782DB"/>
                  </a:gs>
                </a:gsLst>
                <a:lin ang="5400000" scaled="0"/>
              </a:gradFill>
              <a:ln w="857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3" name="TextBox 2">
            <a:extLst>
              <a:ext uri="{FF2B5EF4-FFF2-40B4-BE49-F238E27FC236}">
                <a16:creationId xmlns:a16="http://schemas.microsoft.com/office/drawing/2014/main" id="{D69A4164-B70E-4700-8A0E-DBB4D14D2F8D}"/>
              </a:ext>
            </a:extLst>
          </p:cNvPr>
          <p:cNvSpPr txBox="1"/>
          <p:nvPr/>
        </p:nvSpPr>
        <p:spPr>
          <a:xfrm>
            <a:off x="3988853" y="6572177"/>
            <a:ext cx="4214294" cy="12311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*ESG: Security Analytics and Operations: Industry Trends in the Era of Cloud Computing 2019</a:t>
            </a:r>
          </a:p>
        </p:txBody>
      </p:sp>
      <p:sp>
        <p:nvSpPr>
          <p:cNvPr id="104" name="Oval 129">
            <a:extLst>
              <a:ext uri="{FF2B5EF4-FFF2-40B4-BE49-F238E27FC236}">
                <a16:creationId xmlns:a16="http://schemas.microsoft.com/office/drawing/2014/main" id="{D78EA87E-C395-4CE9-9287-3994EAA5F4F6}"/>
              </a:ext>
            </a:extLst>
          </p:cNvPr>
          <p:cNvSpPr>
            <a:spLocks noChangeArrowheads="1"/>
          </p:cNvSpPr>
          <p:nvPr/>
        </p:nvSpPr>
        <p:spPr bwMode="auto">
          <a:xfrm rot="965671">
            <a:off x="3672812" y="4090562"/>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Oval 129">
            <a:extLst>
              <a:ext uri="{FF2B5EF4-FFF2-40B4-BE49-F238E27FC236}">
                <a16:creationId xmlns:a16="http://schemas.microsoft.com/office/drawing/2014/main" id="{B981426D-15F3-4413-B3DC-68794FAB6463}"/>
              </a:ext>
            </a:extLst>
          </p:cNvPr>
          <p:cNvSpPr>
            <a:spLocks noChangeArrowheads="1"/>
          </p:cNvSpPr>
          <p:nvPr/>
        </p:nvSpPr>
        <p:spPr bwMode="auto">
          <a:xfrm rot="965671">
            <a:off x="4982046" y="2386656"/>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Oval 129">
            <a:extLst>
              <a:ext uri="{FF2B5EF4-FFF2-40B4-BE49-F238E27FC236}">
                <a16:creationId xmlns:a16="http://schemas.microsoft.com/office/drawing/2014/main" id="{6E594664-3832-4D85-96D2-4E10920EB86B}"/>
              </a:ext>
            </a:extLst>
          </p:cNvPr>
          <p:cNvSpPr>
            <a:spLocks noChangeArrowheads="1"/>
          </p:cNvSpPr>
          <p:nvPr/>
        </p:nvSpPr>
        <p:spPr bwMode="auto">
          <a:xfrm rot="965671">
            <a:off x="3143951" y="2689413"/>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Oval 129">
            <a:extLst>
              <a:ext uri="{FF2B5EF4-FFF2-40B4-BE49-F238E27FC236}">
                <a16:creationId xmlns:a16="http://schemas.microsoft.com/office/drawing/2014/main" id="{7BB4854F-14D3-4997-8E9E-B608CBEC2F15}"/>
              </a:ext>
            </a:extLst>
          </p:cNvPr>
          <p:cNvSpPr>
            <a:spLocks noChangeArrowheads="1"/>
          </p:cNvSpPr>
          <p:nvPr/>
        </p:nvSpPr>
        <p:spPr bwMode="auto">
          <a:xfrm rot="965671">
            <a:off x="6810819" y="2222487"/>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Oval 129">
            <a:extLst>
              <a:ext uri="{FF2B5EF4-FFF2-40B4-BE49-F238E27FC236}">
                <a16:creationId xmlns:a16="http://schemas.microsoft.com/office/drawing/2014/main" id="{2C6B7D44-DF61-4E33-8602-495CCE50D031}"/>
              </a:ext>
            </a:extLst>
          </p:cNvPr>
          <p:cNvSpPr>
            <a:spLocks noChangeArrowheads="1"/>
          </p:cNvSpPr>
          <p:nvPr/>
        </p:nvSpPr>
        <p:spPr bwMode="auto">
          <a:xfrm rot="965671">
            <a:off x="8105626" y="3043908"/>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Oval 129">
            <a:extLst>
              <a:ext uri="{FF2B5EF4-FFF2-40B4-BE49-F238E27FC236}">
                <a16:creationId xmlns:a16="http://schemas.microsoft.com/office/drawing/2014/main" id="{EA28F42D-9C95-494F-8498-58A105B20B49}"/>
              </a:ext>
            </a:extLst>
          </p:cNvPr>
          <p:cNvSpPr>
            <a:spLocks noChangeArrowheads="1"/>
          </p:cNvSpPr>
          <p:nvPr/>
        </p:nvSpPr>
        <p:spPr bwMode="auto">
          <a:xfrm rot="965671">
            <a:off x="7496290" y="4216472"/>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Oval 129">
            <a:extLst>
              <a:ext uri="{FF2B5EF4-FFF2-40B4-BE49-F238E27FC236}">
                <a16:creationId xmlns:a16="http://schemas.microsoft.com/office/drawing/2014/main" id="{4C13944A-442E-4B5C-BEED-B158D8B80CB5}"/>
              </a:ext>
            </a:extLst>
          </p:cNvPr>
          <p:cNvSpPr>
            <a:spLocks noChangeArrowheads="1"/>
          </p:cNvSpPr>
          <p:nvPr/>
        </p:nvSpPr>
        <p:spPr bwMode="auto">
          <a:xfrm rot="965671">
            <a:off x="10130279" y="2932862"/>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2142781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hart&#10;&#10;Description automatically generated">
            <a:extLst>
              <a:ext uri="{FF2B5EF4-FFF2-40B4-BE49-F238E27FC236}">
                <a16:creationId xmlns:a16="http://schemas.microsoft.com/office/drawing/2014/main" id="{0F8BCAE0-6CE6-4BAB-9457-4342F1CD5CD5}"/>
              </a:ext>
            </a:extLst>
          </p:cNvPr>
          <p:cNvPicPr>
            <a:picLocks noChangeAspect="1"/>
          </p:cNvPicPr>
          <p:nvPr/>
        </p:nvPicPr>
        <p:blipFill rotWithShape="1">
          <a:blip r:embed="rId2"/>
          <a:srcRect r="444"/>
          <a:stretch/>
        </p:blipFill>
        <p:spPr>
          <a:xfrm>
            <a:off x="20" y="10"/>
            <a:ext cx="12191980" cy="6857990"/>
          </a:xfrm>
          <a:prstGeom prst="rect">
            <a:avLst/>
          </a:prstGeom>
          <a:noFill/>
        </p:spPr>
      </p:pic>
    </p:spTree>
    <p:extLst>
      <p:ext uri="{BB962C8B-B14F-4D97-AF65-F5344CB8AC3E}">
        <p14:creationId xmlns:p14="http://schemas.microsoft.com/office/powerpoint/2010/main" val="414541627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28" name="Energy City line">
            <a:extLst>
              <a:ext uri="{FF2B5EF4-FFF2-40B4-BE49-F238E27FC236}">
                <a16:creationId xmlns:a16="http://schemas.microsoft.com/office/drawing/2014/main" id="{DFEECF14-7E9D-40E2-85C4-EDEB2F7BC6E0}"/>
              </a:ext>
            </a:extLst>
          </p:cNvPr>
          <p:cNvCxnSpPr>
            <a:cxnSpLocks/>
            <a:stCxn id="325" idx="3"/>
          </p:cNvCxnSpPr>
          <p:nvPr/>
        </p:nvCxnSpPr>
        <p:spPr>
          <a:xfrm flipH="1">
            <a:off x="-87715" y="3070832"/>
            <a:ext cx="373102" cy="304527"/>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311" name="Energy City line">
            <a:extLst>
              <a:ext uri="{FF2B5EF4-FFF2-40B4-BE49-F238E27FC236}">
                <a16:creationId xmlns:a16="http://schemas.microsoft.com/office/drawing/2014/main" id="{B4B70AEA-7388-4EDB-BAFF-26268683748D}"/>
              </a:ext>
            </a:extLst>
          </p:cNvPr>
          <p:cNvCxnSpPr>
            <a:cxnSpLocks/>
            <a:endCxn id="325" idx="6"/>
          </p:cNvCxnSpPr>
          <p:nvPr/>
        </p:nvCxnSpPr>
        <p:spPr>
          <a:xfrm flipH="1" flipV="1">
            <a:off x="449990" y="3052354"/>
            <a:ext cx="1461966" cy="318736"/>
          </a:xfrm>
          <a:prstGeom prst="line">
            <a:avLst/>
          </a:prstGeom>
          <a:noFill/>
          <a:ln w="25400" cap="flat">
            <a:solidFill>
              <a:srgbClr val="D2D2D2"/>
            </a:solidFill>
            <a:prstDash val="solid"/>
            <a:miter lim="800000"/>
            <a:headEnd type="oval"/>
            <a:tailEnd/>
          </a:ln>
          <a:extLst>
            <a:ext uri="{909E8E84-426E-40DD-AFC4-6F175D3DCCD1}">
              <a14:hiddenFill xmlns:a14="http://schemas.microsoft.com/office/drawing/2010/main">
                <a:noFill/>
              </a14:hiddenFill>
            </a:ext>
          </a:extLst>
        </p:spPr>
      </p:cxnSp>
      <p:cxnSp>
        <p:nvCxnSpPr>
          <p:cNvPr id="291" name="Energy City line">
            <a:extLst>
              <a:ext uri="{FF2B5EF4-FFF2-40B4-BE49-F238E27FC236}">
                <a16:creationId xmlns:a16="http://schemas.microsoft.com/office/drawing/2014/main" id="{A924D984-3722-482C-B787-79E9166CCDE2}"/>
              </a:ext>
            </a:extLst>
          </p:cNvPr>
          <p:cNvCxnSpPr>
            <a:cxnSpLocks/>
          </p:cNvCxnSpPr>
          <p:nvPr/>
        </p:nvCxnSpPr>
        <p:spPr>
          <a:xfrm flipH="1">
            <a:off x="1140358" y="6245238"/>
            <a:ext cx="854545" cy="778798"/>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69" name="Energy City line">
            <a:extLst>
              <a:ext uri="{FF2B5EF4-FFF2-40B4-BE49-F238E27FC236}">
                <a16:creationId xmlns:a16="http://schemas.microsoft.com/office/drawing/2014/main" id="{69DBEC3C-7E3E-4532-8259-95143D681EFE}"/>
              </a:ext>
            </a:extLst>
          </p:cNvPr>
          <p:cNvCxnSpPr>
            <a:cxnSpLocks/>
            <a:stCxn id="202" idx="14"/>
            <a:endCxn id="272" idx="4"/>
          </p:cNvCxnSpPr>
          <p:nvPr/>
        </p:nvCxnSpPr>
        <p:spPr>
          <a:xfrm>
            <a:off x="1763095" y="4735278"/>
            <a:ext cx="223038" cy="1613376"/>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65" name="Energy City line">
            <a:extLst>
              <a:ext uri="{FF2B5EF4-FFF2-40B4-BE49-F238E27FC236}">
                <a16:creationId xmlns:a16="http://schemas.microsoft.com/office/drawing/2014/main" id="{05A95B2F-F8CE-40D8-82D1-EC58476EBF49}"/>
              </a:ext>
            </a:extLst>
          </p:cNvPr>
          <p:cNvCxnSpPr>
            <a:cxnSpLocks/>
          </p:cNvCxnSpPr>
          <p:nvPr/>
        </p:nvCxnSpPr>
        <p:spPr>
          <a:xfrm>
            <a:off x="831511" y="2233164"/>
            <a:ext cx="1080445" cy="1114529"/>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17" name="Energy City line">
            <a:extLst>
              <a:ext uri="{FF2B5EF4-FFF2-40B4-BE49-F238E27FC236}">
                <a16:creationId xmlns:a16="http://schemas.microsoft.com/office/drawing/2014/main" id="{44F97261-CED1-40B2-8DB3-8C9A043C436C}"/>
              </a:ext>
            </a:extLst>
          </p:cNvPr>
          <p:cNvCxnSpPr>
            <a:cxnSpLocks/>
          </p:cNvCxnSpPr>
          <p:nvPr/>
        </p:nvCxnSpPr>
        <p:spPr>
          <a:xfrm>
            <a:off x="397810" y="5022362"/>
            <a:ext cx="768163" cy="746205"/>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16" name="Energy City line">
            <a:extLst>
              <a:ext uri="{FF2B5EF4-FFF2-40B4-BE49-F238E27FC236}">
                <a16:creationId xmlns:a16="http://schemas.microsoft.com/office/drawing/2014/main" id="{11C0D6D2-7F1C-4CDF-A992-6A5AE1685C64}"/>
              </a:ext>
            </a:extLst>
          </p:cNvPr>
          <p:cNvCxnSpPr>
            <a:cxnSpLocks/>
          </p:cNvCxnSpPr>
          <p:nvPr/>
        </p:nvCxnSpPr>
        <p:spPr>
          <a:xfrm flipV="1">
            <a:off x="403225" y="4698131"/>
            <a:ext cx="1291659" cy="291741"/>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13" name="Energy City line">
            <a:extLst>
              <a:ext uri="{FF2B5EF4-FFF2-40B4-BE49-F238E27FC236}">
                <a16:creationId xmlns:a16="http://schemas.microsoft.com/office/drawing/2014/main" id="{B5DA3AD2-C539-4F28-B6B8-7C817FF09AF8}"/>
              </a:ext>
            </a:extLst>
          </p:cNvPr>
          <p:cNvCxnSpPr>
            <a:cxnSpLocks/>
            <a:endCxn id="318" idx="0"/>
          </p:cNvCxnSpPr>
          <p:nvPr/>
        </p:nvCxnSpPr>
        <p:spPr>
          <a:xfrm flipH="1">
            <a:off x="400471" y="3384119"/>
            <a:ext cx="1511485" cy="1540220"/>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11" name="Energy City line">
            <a:extLst>
              <a:ext uri="{FF2B5EF4-FFF2-40B4-BE49-F238E27FC236}">
                <a16:creationId xmlns:a16="http://schemas.microsoft.com/office/drawing/2014/main" id="{306CCEAE-9D4A-4B04-A189-A000D3F08078}"/>
              </a:ext>
            </a:extLst>
          </p:cNvPr>
          <p:cNvCxnSpPr>
            <a:cxnSpLocks/>
            <a:stCxn id="212" idx="3"/>
          </p:cNvCxnSpPr>
          <p:nvPr/>
        </p:nvCxnSpPr>
        <p:spPr>
          <a:xfrm flipH="1">
            <a:off x="854617" y="1653603"/>
            <a:ext cx="950831" cy="560724"/>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sp>
        <p:nvSpPr>
          <p:cNvPr id="63" name="04R">
            <a:extLst>
              <a:ext uri="{FF2B5EF4-FFF2-40B4-BE49-F238E27FC236}">
                <a16:creationId xmlns:a16="http://schemas.microsoft.com/office/drawing/2014/main" id="{A78AA9D6-9A55-4EBF-ABDC-C82674E455B0}"/>
              </a:ext>
            </a:extLst>
          </p:cNvPr>
          <p:cNvSpPr/>
          <p:nvPr/>
        </p:nvSpPr>
        <p:spPr bwMode="auto">
          <a:xfrm>
            <a:off x="2786266" y="2999928"/>
            <a:ext cx="6257065" cy="858143"/>
          </a:xfrm>
          <a:prstGeom prst="rect">
            <a:avLst/>
          </a:prstGeom>
          <a:noFill/>
          <a:ln w="9525" cap="flat" cmpd="sng" algn="ctr">
            <a:noFill/>
            <a:prstDash val="solid"/>
          </a:ln>
          <a:effectLst>
            <a:outerShdw blurRad="241300" dist="114300" dir="2700000" sx="101000" sy="101000" algn="tl" rotWithShape="0">
              <a:srgbClr val="FFFFFF">
                <a:lumMod val="50000"/>
                <a:alpha val="26000"/>
              </a:srgbClr>
            </a:outerShdw>
          </a:effectLst>
        </p:spPr>
        <p:txBody>
          <a:bodyPr rot="0" spcFirstLastPara="0" vert="horz" wrap="square" lIns="89642" tIns="89642" rIns="89642" bIns="89642"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4400" b="0" i="0" u="none" strike="noStrike" kern="0" cap="none" spc="0" normalizeH="0" baseline="0" noProof="0" dirty="0">
                <a:ln w="3175">
                  <a:noFill/>
                </a:ln>
                <a:solidFill>
                  <a:srgbClr val="000000"/>
                </a:solidFill>
                <a:effectLst/>
                <a:uLnTx/>
                <a:uFillTx/>
                <a:latin typeface="Segoe UI Semibold"/>
                <a:ea typeface="+mn-ea"/>
                <a:cs typeface="Segoe UI Semilight" panose="020B0402040204020203" pitchFamily="34" charset="0"/>
              </a:rPr>
              <a:t>Visibility and collection</a:t>
            </a:r>
          </a:p>
        </p:txBody>
      </p:sp>
      <p:grpSp>
        <p:nvGrpSpPr>
          <p:cNvPr id="14" name="Group 13">
            <a:extLst>
              <a:ext uri="{FF2B5EF4-FFF2-40B4-BE49-F238E27FC236}">
                <a16:creationId xmlns:a16="http://schemas.microsoft.com/office/drawing/2014/main" id="{3640A576-8733-47FF-B221-0C38360427E3}"/>
              </a:ext>
            </a:extLst>
          </p:cNvPr>
          <p:cNvGrpSpPr/>
          <p:nvPr/>
        </p:nvGrpSpPr>
        <p:grpSpPr>
          <a:xfrm>
            <a:off x="901854" y="5395643"/>
            <a:ext cx="494604" cy="494604"/>
            <a:chOff x="4498330" y="437396"/>
            <a:chExt cx="910036" cy="910036"/>
          </a:xfrm>
        </p:grpSpPr>
        <p:sp>
          <p:nvSpPr>
            <p:cNvPr id="206" name="Oval 205">
              <a:extLst>
                <a:ext uri="{FF2B5EF4-FFF2-40B4-BE49-F238E27FC236}">
                  <a16:creationId xmlns:a16="http://schemas.microsoft.com/office/drawing/2014/main" id="{87F0E413-7F3A-46B3-AA49-F4A5E056028D}"/>
                </a:ext>
              </a:extLst>
            </p:cNvPr>
            <p:cNvSpPr/>
            <p:nvPr/>
          </p:nvSpPr>
          <p:spPr bwMode="auto">
            <a:xfrm>
              <a:off x="4498330" y="437396"/>
              <a:ext cx="910036" cy="910036"/>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0" name="gear" title="Icon of a gear surrounded by a circle with lines of varying length">
              <a:extLst>
                <a:ext uri="{FF2B5EF4-FFF2-40B4-BE49-F238E27FC236}">
                  <a16:creationId xmlns:a16="http://schemas.microsoft.com/office/drawing/2014/main" id="{F6E24BB7-284C-4E03-A66B-57963E305A06}"/>
                </a:ext>
              </a:extLst>
            </p:cNvPr>
            <p:cNvSpPr>
              <a:spLocks noChangeAspect="1" noEditPoints="1"/>
            </p:cNvSpPr>
            <p:nvPr/>
          </p:nvSpPr>
          <p:spPr bwMode="auto">
            <a:xfrm>
              <a:off x="4692135" y="627905"/>
              <a:ext cx="522426" cy="529018"/>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8527D2F9-224B-4941-99E4-E73C1E175104}"/>
              </a:ext>
            </a:extLst>
          </p:cNvPr>
          <p:cNvGrpSpPr/>
          <p:nvPr/>
        </p:nvGrpSpPr>
        <p:grpSpPr>
          <a:xfrm>
            <a:off x="1538427" y="4487976"/>
            <a:ext cx="494604" cy="494604"/>
            <a:chOff x="3181981" y="455880"/>
            <a:chExt cx="910036" cy="910036"/>
          </a:xfrm>
        </p:grpSpPr>
        <p:sp>
          <p:nvSpPr>
            <p:cNvPr id="205" name="Oval 204">
              <a:extLst>
                <a:ext uri="{FF2B5EF4-FFF2-40B4-BE49-F238E27FC236}">
                  <a16:creationId xmlns:a16="http://schemas.microsoft.com/office/drawing/2014/main" id="{87FC7694-AD7F-475E-B990-DA524894C04E}"/>
                </a:ext>
              </a:extLst>
            </p:cNvPr>
            <p:cNvSpPr/>
            <p:nvPr/>
          </p:nvSpPr>
          <p:spPr bwMode="auto">
            <a:xfrm>
              <a:off x="3181981" y="455880"/>
              <a:ext cx="910036" cy="910036"/>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2" name="target_2" title="Icon of a target with an arrow hitting the bullseye">
              <a:extLst>
                <a:ext uri="{FF2B5EF4-FFF2-40B4-BE49-F238E27FC236}">
                  <a16:creationId xmlns:a16="http://schemas.microsoft.com/office/drawing/2014/main" id="{82116E05-0AA6-4065-ABA7-8FF12802BDC9}"/>
                </a:ext>
              </a:extLst>
            </p:cNvPr>
            <p:cNvSpPr>
              <a:spLocks noChangeAspect="1" noEditPoints="1"/>
            </p:cNvSpPr>
            <p:nvPr/>
          </p:nvSpPr>
          <p:spPr bwMode="auto">
            <a:xfrm>
              <a:off x="3396840" y="667625"/>
              <a:ext cx="480318" cy="48654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accent6"/>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04" name="Oval 203">
            <a:extLst>
              <a:ext uri="{FF2B5EF4-FFF2-40B4-BE49-F238E27FC236}">
                <a16:creationId xmlns:a16="http://schemas.microsoft.com/office/drawing/2014/main" id="{5236773F-0F38-46DA-B53B-9333E28A060F}"/>
              </a:ext>
            </a:extLst>
          </p:cNvPr>
          <p:cNvSpPr/>
          <p:nvPr/>
        </p:nvSpPr>
        <p:spPr bwMode="auto">
          <a:xfrm>
            <a:off x="587529" y="1945831"/>
            <a:ext cx="494604" cy="494604"/>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208" name="Energy City line">
            <a:extLst>
              <a:ext uri="{FF2B5EF4-FFF2-40B4-BE49-F238E27FC236}">
                <a16:creationId xmlns:a16="http://schemas.microsoft.com/office/drawing/2014/main" id="{FC9F54EC-F77A-4966-80AD-F895829E91AD}"/>
              </a:ext>
            </a:extLst>
          </p:cNvPr>
          <p:cNvCxnSpPr>
            <a:cxnSpLocks/>
          </p:cNvCxnSpPr>
          <p:nvPr/>
        </p:nvCxnSpPr>
        <p:spPr>
          <a:xfrm>
            <a:off x="703568" y="651244"/>
            <a:ext cx="1159609" cy="932849"/>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09" name="Energy City line">
            <a:extLst>
              <a:ext uri="{FF2B5EF4-FFF2-40B4-BE49-F238E27FC236}">
                <a16:creationId xmlns:a16="http://schemas.microsoft.com/office/drawing/2014/main" id="{383D55FC-F8DD-4289-BBED-B11FFBEB95F0}"/>
              </a:ext>
            </a:extLst>
          </p:cNvPr>
          <p:cNvCxnSpPr>
            <a:cxnSpLocks/>
          </p:cNvCxnSpPr>
          <p:nvPr/>
        </p:nvCxnSpPr>
        <p:spPr>
          <a:xfrm flipV="1">
            <a:off x="686574" y="-43937"/>
            <a:ext cx="168043" cy="629725"/>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grpSp>
        <p:nvGrpSpPr>
          <p:cNvPr id="12" name="Group 11">
            <a:extLst>
              <a:ext uri="{FF2B5EF4-FFF2-40B4-BE49-F238E27FC236}">
                <a16:creationId xmlns:a16="http://schemas.microsoft.com/office/drawing/2014/main" id="{1FB2B977-6F9F-475A-B391-EA1B7E1311C4}"/>
              </a:ext>
            </a:extLst>
          </p:cNvPr>
          <p:cNvGrpSpPr/>
          <p:nvPr/>
        </p:nvGrpSpPr>
        <p:grpSpPr>
          <a:xfrm>
            <a:off x="1043823" y="882785"/>
            <a:ext cx="494604" cy="494604"/>
            <a:chOff x="955596" y="437396"/>
            <a:chExt cx="910036" cy="910036"/>
          </a:xfrm>
        </p:grpSpPr>
        <p:sp>
          <p:nvSpPr>
            <p:cNvPr id="203" name="Oval 202">
              <a:extLst>
                <a:ext uri="{FF2B5EF4-FFF2-40B4-BE49-F238E27FC236}">
                  <a16:creationId xmlns:a16="http://schemas.microsoft.com/office/drawing/2014/main" id="{BA9D3B96-8523-4F24-89B1-C30D2A36C29E}"/>
                </a:ext>
              </a:extLst>
            </p:cNvPr>
            <p:cNvSpPr/>
            <p:nvPr/>
          </p:nvSpPr>
          <p:spPr bwMode="auto">
            <a:xfrm>
              <a:off x="955596" y="437396"/>
              <a:ext cx="910036" cy="910036"/>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1" name="binoculars" title="Icon of binoculars">
              <a:extLst>
                <a:ext uri="{FF2B5EF4-FFF2-40B4-BE49-F238E27FC236}">
                  <a16:creationId xmlns:a16="http://schemas.microsoft.com/office/drawing/2014/main" id="{5C010750-9780-43A4-A2E3-B9708A4846EF}"/>
                </a:ext>
              </a:extLst>
            </p:cNvPr>
            <p:cNvSpPr>
              <a:spLocks noChangeAspect="1" noEditPoints="1"/>
            </p:cNvSpPr>
            <p:nvPr/>
          </p:nvSpPr>
          <p:spPr bwMode="auto">
            <a:xfrm>
              <a:off x="1160945" y="658597"/>
              <a:ext cx="499338" cy="467634"/>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12" name="Oval 129">
            <a:extLst>
              <a:ext uri="{FF2B5EF4-FFF2-40B4-BE49-F238E27FC236}">
                <a16:creationId xmlns:a16="http://schemas.microsoft.com/office/drawing/2014/main" id="{87E4C039-B978-44D9-95E3-D74DC23D049D}"/>
              </a:ext>
            </a:extLst>
          </p:cNvPr>
          <p:cNvSpPr>
            <a:spLocks noChangeArrowheads="1"/>
          </p:cNvSpPr>
          <p:nvPr/>
        </p:nvSpPr>
        <p:spPr bwMode="auto">
          <a:xfrm rot="965671">
            <a:off x="1794280" y="1520631"/>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2" name="Oval 129">
            <a:extLst>
              <a:ext uri="{FF2B5EF4-FFF2-40B4-BE49-F238E27FC236}">
                <a16:creationId xmlns:a16="http://schemas.microsoft.com/office/drawing/2014/main" id="{0782D2FE-3DFF-4286-A8E2-C2A5B3037980}"/>
              </a:ext>
            </a:extLst>
          </p:cNvPr>
          <p:cNvSpPr>
            <a:spLocks noChangeArrowheads="1"/>
          </p:cNvSpPr>
          <p:nvPr/>
        </p:nvSpPr>
        <p:spPr bwMode="auto">
          <a:xfrm rot="21402438">
            <a:off x="1891341" y="6169517"/>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09" name="Oval 129">
            <a:extLst>
              <a:ext uri="{FF2B5EF4-FFF2-40B4-BE49-F238E27FC236}">
                <a16:creationId xmlns:a16="http://schemas.microsoft.com/office/drawing/2014/main" id="{E8911B05-C24D-4C80-8FFB-F158973FAAF4}"/>
              </a:ext>
            </a:extLst>
          </p:cNvPr>
          <p:cNvSpPr>
            <a:spLocks noChangeArrowheads="1"/>
          </p:cNvSpPr>
          <p:nvPr/>
        </p:nvSpPr>
        <p:spPr bwMode="auto">
          <a:xfrm rot="965671">
            <a:off x="581507" y="525931"/>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18" name="Oval 129">
            <a:extLst>
              <a:ext uri="{FF2B5EF4-FFF2-40B4-BE49-F238E27FC236}">
                <a16:creationId xmlns:a16="http://schemas.microsoft.com/office/drawing/2014/main" id="{BE14DE5C-1155-4B9F-8C3A-C671DF612E47}"/>
              </a:ext>
            </a:extLst>
          </p:cNvPr>
          <p:cNvSpPr>
            <a:spLocks noChangeArrowheads="1"/>
          </p:cNvSpPr>
          <p:nvPr/>
        </p:nvSpPr>
        <p:spPr bwMode="auto">
          <a:xfrm rot="1440981">
            <a:off x="274344" y="4916578"/>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25" name="Oval 129">
            <a:extLst>
              <a:ext uri="{FF2B5EF4-FFF2-40B4-BE49-F238E27FC236}">
                <a16:creationId xmlns:a16="http://schemas.microsoft.com/office/drawing/2014/main" id="{D28D92CC-B2BB-48C7-A4F5-5D8E0713C788}"/>
              </a:ext>
            </a:extLst>
          </p:cNvPr>
          <p:cNvSpPr>
            <a:spLocks noChangeArrowheads="1"/>
          </p:cNvSpPr>
          <p:nvPr/>
        </p:nvSpPr>
        <p:spPr bwMode="auto">
          <a:xfrm rot="965671">
            <a:off x="274219" y="2937860"/>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369" name="Group 368">
            <a:extLst>
              <a:ext uri="{FF2B5EF4-FFF2-40B4-BE49-F238E27FC236}">
                <a16:creationId xmlns:a16="http://schemas.microsoft.com/office/drawing/2014/main" id="{FD995077-63A8-407E-844A-F0C369C7AC02}"/>
              </a:ext>
            </a:extLst>
          </p:cNvPr>
          <p:cNvGrpSpPr/>
          <p:nvPr/>
        </p:nvGrpSpPr>
        <p:grpSpPr>
          <a:xfrm>
            <a:off x="1368505" y="2781518"/>
            <a:ext cx="1288600" cy="1288596"/>
            <a:chOff x="1368505" y="2781518"/>
            <a:chExt cx="1288600" cy="1288596"/>
          </a:xfrm>
        </p:grpSpPr>
        <p:sp>
          <p:nvSpPr>
            <p:cNvPr id="351" name="Oval 350">
              <a:extLst>
                <a:ext uri="{FF2B5EF4-FFF2-40B4-BE49-F238E27FC236}">
                  <a16:creationId xmlns:a16="http://schemas.microsoft.com/office/drawing/2014/main" id="{B24DAD59-BF8E-451B-8BA0-E05D71C7FAF9}"/>
                </a:ext>
              </a:extLst>
            </p:cNvPr>
            <p:cNvSpPr/>
            <p:nvPr/>
          </p:nvSpPr>
          <p:spPr bwMode="auto">
            <a:xfrm>
              <a:off x="1368505" y="2781518"/>
              <a:ext cx="1288600" cy="1288596"/>
            </a:xfrm>
            <a:prstGeom prst="ellipse">
              <a:avLst/>
            </a:prstGeom>
            <a:solidFill>
              <a:schemeClr val="bg1"/>
            </a:solidFill>
            <a:ln>
              <a:noFill/>
            </a:ln>
            <a:effectLst>
              <a:outerShdw blurRad="114300" dist="254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52" name="Group 351">
              <a:extLst>
                <a:ext uri="{FF2B5EF4-FFF2-40B4-BE49-F238E27FC236}">
                  <a16:creationId xmlns:a16="http://schemas.microsoft.com/office/drawing/2014/main" id="{06F8ADFC-132E-4A20-85AA-E6422240E451}"/>
                </a:ext>
              </a:extLst>
            </p:cNvPr>
            <p:cNvGrpSpPr/>
            <p:nvPr/>
          </p:nvGrpSpPr>
          <p:grpSpPr>
            <a:xfrm>
              <a:off x="1685695" y="3078164"/>
              <a:ext cx="654219" cy="657697"/>
              <a:chOff x="836613" y="-2738438"/>
              <a:chExt cx="895350" cy="900113"/>
            </a:xfrm>
          </p:grpSpPr>
          <p:sp>
            <p:nvSpPr>
              <p:cNvPr id="353" name="Rectangle 352">
                <a:extLst>
                  <a:ext uri="{FF2B5EF4-FFF2-40B4-BE49-F238E27FC236}">
                    <a16:creationId xmlns:a16="http://schemas.microsoft.com/office/drawing/2014/main" id="{3D2AF147-04E6-4650-89FF-8A1C2AB2C68E}"/>
                  </a:ext>
                </a:extLst>
              </p:cNvPr>
              <p:cNvSpPr>
                <a:spLocks noChangeArrowheads="1"/>
              </p:cNvSpPr>
              <p:nvPr/>
            </p:nvSpPr>
            <p:spPr bwMode="auto">
              <a:xfrm>
                <a:off x="836613" y="-2365375"/>
                <a:ext cx="728663" cy="520700"/>
              </a:xfrm>
              <a:prstGeom prst="rect">
                <a:avLst/>
              </a:prstGeom>
              <a:noFill/>
              <a:ln w="25400"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54" name="Line 5">
                <a:extLst>
                  <a:ext uri="{FF2B5EF4-FFF2-40B4-BE49-F238E27FC236}">
                    <a16:creationId xmlns:a16="http://schemas.microsoft.com/office/drawing/2014/main" id="{CAE8CC2C-E0FF-470B-80F1-FD062B807EDA}"/>
                  </a:ext>
                </a:extLst>
              </p:cNvPr>
              <p:cNvSpPr>
                <a:spLocks noChangeShapeType="1"/>
              </p:cNvSpPr>
              <p:nvPr/>
            </p:nvSpPr>
            <p:spPr bwMode="auto">
              <a:xfrm>
                <a:off x="1079501" y="-2365375"/>
                <a:ext cx="0" cy="527050"/>
              </a:xfrm>
              <a:prstGeom prst="line">
                <a:avLst/>
              </a:prstGeom>
              <a:noFill/>
              <a:ln w="2540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55" name="Line 6">
                <a:extLst>
                  <a:ext uri="{FF2B5EF4-FFF2-40B4-BE49-F238E27FC236}">
                    <a16:creationId xmlns:a16="http://schemas.microsoft.com/office/drawing/2014/main" id="{0F3EB567-25B7-4C63-B933-16F3D62DFA5B}"/>
                  </a:ext>
                </a:extLst>
              </p:cNvPr>
              <p:cNvSpPr>
                <a:spLocks noChangeShapeType="1"/>
              </p:cNvSpPr>
              <p:nvPr/>
            </p:nvSpPr>
            <p:spPr bwMode="auto">
              <a:xfrm>
                <a:off x="1322388" y="-2365375"/>
                <a:ext cx="0" cy="520700"/>
              </a:xfrm>
              <a:prstGeom prst="line">
                <a:avLst/>
              </a:prstGeom>
              <a:noFill/>
              <a:ln w="2540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56" name="Line 7">
                <a:extLst>
                  <a:ext uri="{FF2B5EF4-FFF2-40B4-BE49-F238E27FC236}">
                    <a16:creationId xmlns:a16="http://schemas.microsoft.com/office/drawing/2014/main" id="{81BAA3AF-6756-4AA7-895A-4FF1BFB5BC64}"/>
                  </a:ext>
                </a:extLst>
              </p:cNvPr>
              <p:cNvSpPr>
                <a:spLocks noChangeShapeType="1"/>
              </p:cNvSpPr>
              <p:nvPr/>
            </p:nvSpPr>
            <p:spPr bwMode="auto">
              <a:xfrm>
                <a:off x="836613" y="-2233613"/>
                <a:ext cx="728663" cy="0"/>
              </a:xfrm>
              <a:prstGeom prst="line">
                <a:avLst/>
              </a:prstGeom>
              <a:noFill/>
              <a:ln w="2540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57" name="Line 8">
                <a:extLst>
                  <a:ext uri="{FF2B5EF4-FFF2-40B4-BE49-F238E27FC236}">
                    <a16:creationId xmlns:a16="http://schemas.microsoft.com/office/drawing/2014/main" id="{582C9A57-7877-4AB4-9DB3-2F9BCBD625B1}"/>
                  </a:ext>
                </a:extLst>
              </p:cNvPr>
              <p:cNvSpPr>
                <a:spLocks noChangeShapeType="1"/>
              </p:cNvSpPr>
              <p:nvPr/>
            </p:nvSpPr>
            <p:spPr bwMode="auto">
              <a:xfrm>
                <a:off x="836613" y="-2103438"/>
                <a:ext cx="728663" cy="0"/>
              </a:xfrm>
              <a:prstGeom prst="line">
                <a:avLst/>
              </a:prstGeom>
              <a:noFill/>
              <a:ln w="2540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58" name="Line 9">
                <a:extLst>
                  <a:ext uri="{FF2B5EF4-FFF2-40B4-BE49-F238E27FC236}">
                    <a16:creationId xmlns:a16="http://schemas.microsoft.com/office/drawing/2014/main" id="{F7F60250-A1CB-4F90-B097-7C72CCB6BD58}"/>
                  </a:ext>
                </a:extLst>
              </p:cNvPr>
              <p:cNvSpPr>
                <a:spLocks noChangeShapeType="1"/>
              </p:cNvSpPr>
              <p:nvPr/>
            </p:nvSpPr>
            <p:spPr bwMode="auto">
              <a:xfrm>
                <a:off x="836613" y="-1971675"/>
                <a:ext cx="728663" cy="0"/>
              </a:xfrm>
              <a:prstGeom prst="line">
                <a:avLst/>
              </a:prstGeom>
              <a:noFill/>
              <a:ln w="2540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59" name="Freeform 10">
                <a:extLst>
                  <a:ext uri="{FF2B5EF4-FFF2-40B4-BE49-F238E27FC236}">
                    <a16:creationId xmlns:a16="http://schemas.microsoft.com/office/drawing/2014/main" id="{6C7E1E3A-6A93-4BF3-84F9-7AD17AE14F25}"/>
                  </a:ext>
                </a:extLst>
              </p:cNvPr>
              <p:cNvSpPr>
                <a:spLocks/>
              </p:cNvSpPr>
              <p:nvPr/>
            </p:nvSpPr>
            <p:spPr bwMode="auto">
              <a:xfrm>
                <a:off x="1004888" y="-2738438"/>
                <a:ext cx="727075" cy="569912"/>
              </a:xfrm>
              <a:custGeom>
                <a:avLst/>
                <a:gdLst>
                  <a:gd name="T0" fmla="*/ 0 w 224"/>
                  <a:gd name="T1" fmla="*/ 92 h 174"/>
                  <a:gd name="T2" fmla="*/ 49 w 224"/>
                  <a:gd name="T3" fmla="*/ 57 h 174"/>
                  <a:gd name="T4" fmla="*/ 49 w 224"/>
                  <a:gd name="T5" fmla="*/ 57 h 174"/>
                  <a:gd name="T6" fmla="*/ 117 w 224"/>
                  <a:gd name="T7" fmla="*/ 0 h 174"/>
                  <a:gd name="T8" fmla="*/ 186 w 224"/>
                  <a:gd name="T9" fmla="*/ 69 h 174"/>
                  <a:gd name="T10" fmla="*/ 184 w 224"/>
                  <a:gd name="T11" fmla="*/ 82 h 174"/>
                  <a:gd name="T12" fmla="*/ 224 w 224"/>
                  <a:gd name="T13" fmla="*/ 129 h 174"/>
                  <a:gd name="T14" fmla="*/ 197 w 224"/>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174">
                    <a:moveTo>
                      <a:pt x="0" y="92"/>
                    </a:moveTo>
                    <a:cubicBezTo>
                      <a:pt x="9" y="73"/>
                      <a:pt x="28" y="59"/>
                      <a:pt x="49" y="57"/>
                    </a:cubicBezTo>
                    <a:cubicBezTo>
                      <a:pt x="49" y="57"/>
                      <a:pt x="49" y="57"/>
                      <a:pt x="49" y="57"/>
                    </a:cubicBezTo>
                    <a:cubicBezTo>
                      <a:pt x="55" y="25"/>
                      <a:pt x="83" y="0"/>
                      <a:pt x="117" y="0"/>
                    </a:cubicBezTo>
                    <a:cubicBezTo>
                      <a:pt x="155" y="0"/>
                      <a:pt x="186" y="31"/>
                      <a:pt x="186" y="69"/>
                    </a:cubicBezTo>
                    <a:cubicBezTo>
                      <a:pt x="186" y="73"/>
                      <a:pt x="185" y="77"/>
                      <a:pt x="184" y="82"/>
                    </a:cubicBezTo>
                    <a:cubicBezTo>
                      <a:pt x="207" y="84"/>
                      <a:pt x="224" y="105"/>
                      <a:pt x="224" y="129"/>
                    </a:cubicBezTo>
                    <a:cubicBezTo>
                      <a:pt x="224" y="149"/>
                      <a:pt x="213" y="167"/>
                      <a:pt x="197" y="174"/>
                    </a:cubicBezTo>
                  </a:path>
                </a:pathLst>
              </a:custGeom>
              <a:noFill/>
              <a:ln w="25400"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sp>
        <p:nvSpPr>
          <p:cNvPr id="47" name="brain_2" title="Icon of a brain with circles and connection lines inside">
            <a:extLst>
              <a:ext uri="{FF2B5EF4-FFF2-40B4-BE49-F238E27FC236}">
                <a16:creationId xmlns:a16="http://schemas.microsoft.com/office/drawing/2014/main" id="{82789F42-4368-493A-8FB2-F7B26D5FC215}"/>
              </a:ext>
            </a:extLst>
          </p:cNvPr>
          <p:cNvSpPr>
            <a:spLocks noChangeAspect="1" noEditPoints="1"/>
          </p:cNvSpPr>
          <p:nvPr/>
        </p:nvSpPr>
        <p:spPr bwMode="auto">
          <a:xfrm>
            <a:off x="632368" y="2057925"/>
            <a:ext cx="402311" cy="269762"/>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2700" cap="sq">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936726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2_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7DC80C9C-86B1-4F35-B460-A3753A68F4C0}"/>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6.xml><?xml version="1.0" encoding="utf-8"?>
<a:theme xmlns:a="http://schemas.openxmlformats.org/drawingml/2006/main" name="6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6f68c529-4c38-4090-8932-98c779cbbcea" xsi:nil="true"/>
    <lcf76f155ced4ddcb4097134ff3c332f xmlns="6f27086e-08f8-4651-9733-d670f40f93dd">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C624BB3D93B943B42F3E559B3C0484" ma:contentTypeVersion="14" ma:contentTypeDescription="Create a new document." ma:contentTypeScope="" ma:versionID="977a83b36706327565154f7be494ea66">
  <xsd:schema xmlns:xsd="http://www.w3.org/2001/XMLSchema" xmlns:xs="http://www.w3.org/2001/XMLSchema" xmlns:p="http://schemas.microsoft.com/office/2006/metadata/properties" xmlns:ns2="6f27086e-08f8-4651-9733-d670f40f93dd" xmlns:ns3="6f68c529-4c38-4090-8932-98c779cbbcea" targetNamespace="http://schemas.microsoft.com/office/2006/metadata/properties" ma:root="true" ma:fieldsID="19637cc56ac327a96f573157d903f7b8" ns2:_="" ns3:_="">
    <xsd:import namespace="6f27086e-08f8-4651-9733-d670f40f93dd"/>
    <xsd:import namespace="6f68c529-4c38-4090-8932-98c779cbbcea"/>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SearchProperties" minOccurs="0"/>
                <xsd:element ref="ns2:MediaServiceDateTaken" minOccurs="0"/>
                <xsd:element ref="ns2:MediaLengthInSeconds" minOccurs="0"/>
                <xsd:element ref="ns3:SharedWithUsers" minOccurs="0"/>
                <xsd:element ref="ns3:SharedWithDetail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f27086e-08f8-4651-9733-d670f40f93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b3060d3c-ffb4-4871-9c73-74a7bc4b1006"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68c529-4c38-4090-8932-98c779cbbcea"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87360118-f462-4efa-9bb2-c6a2b296f864}" ma:internalName="TaxCatchAll" ma:showField="CatchAllData" ma:web="6f68c529-4c38-4090-8932-98c779cbbcea">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73d0d8c4-feef-45ef-b4a2-50408c6eb62f"/>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873a11b-9b80-429f-8611-a06ea650fcbe"/>
    <ds:schemaRef ds:uri="http://schemas.microsoft.com/office/2006/metadata/properties"/>
    <ds:schemaRef ds:uri="http://www.w3.org/XML/1998/namespace"/>
    <ds:schemaRef ds:uri="http://purl.org/dc/dcmitype/"/>
    <ds:schemaRef ds:uri="acd14359-e8a3-4c3b-bc79-da0418e88143"/>
    <ds:schemaRef ds:uri="20943169-fc90-409d-b685-7b861a774682"/>
    <ds:schemaRef ds:uri="6f68c529-4c38-4090-8932-98c779cbbcea"/>
    <ds:schemaRef ds:uri="6f27086e-08f8-4651-9733-d670f40f93dd"/>
  </ds:schemaRefs>
</ds:datastoreItem>
</file>

<file path=customXml/itemProps3.xml><?xml version="1.0" encoding="utf-8"?>
<ds:datastoreItem xmlns:ds="http://schemas.openxmlformats.org/officeDocument/2006/customXml" ds:itemID="{8B2E6943-49F8-47FE-ABEB-46615C970D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f27086e-08f8-4651-9733-d670f40f93dd"/>
    <ds:schemaRef ds:uri="6f68c529-4c38-4090-8932-98c779cbbce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1071</TotalTime>
  <Words>3503</Words>
  <Application>Microsoft Office PowerPoint</Application>
  <PresentationFormat>Widescreen</PresentationFormat>
  <Paragraphs>381</Paragraphs>
  <Slides>31</Slides>
  <Notes>18</Notes>
  <HiddenSlides>0</HiddenSlides>
  <MMClips>0</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31</vt:i4>
      </vt:variant>
    </vt:vector>
  </HeadingPairs>
  <TitlesOfParts>
    <vt:vector size="51" baseType="lpstr">
      <vt:lpstr>Arial</vt:lpstr>
      <vt:lpstr>Calibri</vt:lpstr>
      <vt:lpstr>Calibri Light</vt:lpstr>
      <vt:lpstr>Consolas</vt:lpstr>
      <vt:lpstr>Courier New</vt:lpstr>
      <vt:lpstr>Segoe</vt:lpstr>
      <vt:lpstr>Segoe Light</vt:lpstr>
      <vt:lpstr>Segoe Pro Light</vt:lpstr>
      <vt:lpstr>Segoe UI</vt:lpstr>
      <vt:lpstr>Segoe UI Light</vt:lpstr>
      <vt:lpstr>Segoe UI Semibold</vt:lpstr>
      <vt:lpstr>Segoe UI Semilight</vt:lpstr>
      <vt:lpstr>Wingdings</vt:lpstr>
      <vt:lpstr>Wingdings 3</vt:lpstr>
      <vt:lpstr>2_Light Gray Template</vt:lpstr>
      <vt:lpstr>2_Office Theme</vt:lpstr>
      <vt:lpstr>1_WHITE TEMPLATE</vt:lpstr>
      <vt:lpstr>Office Theme</vt:lpstr>
      <vt:lpstr>3_5-30610_Microsoft_Ignite_Keynote_Template</vt:lpstr>
      <vt:lpstr>6_LIGHT COLOR TEMPLATE</vt:lpstr>
      <vt:lpstr>Microsoft Sentinel </vt:lpstr>
      <vt:lpstr>IMPORTANCE OF CYBER SECURITY</vt:lpstr>
      <vt:lpstr>Attack services are inexpensive</vt:lpstr>
      <vt:lpstr>PowerPoint Presentation</vt:lpstr>
      <vt:lpstr>Microsoft Security—a Leader in 5 Gartner Magic Quadrants</vt:lpstr>
      <vt:lpstr>Cybersecurity Reference Architecture</vt:lpstr>
      <vt:lpstr>PowerPoint Presentation</vt:lpstr>
      <vt:lpstr>PowerPoint Presentation</vt:lpstr>
      <vt:lpstr>PowerPoint Presentation</vt:lpstr>
      <vt:lpstr>PowerPoint Presentation</vt:lpstr>
      <vt:lpstr>Use workbooks to power interactive dashboards </vt:lpstr>
      <vt:lpstr>PowerPoint Presentation</vt:lpstr>
      <vt:lpstr>Leverage analytics to detect threats</vt:lpstr>
      <vt:lpstr>PowerPoint Presentation</vt:lpstr>
      <vt:lpstr>Start hunting over security data with fast, flexible queries  </vt:lpstr>
      <vt:lpstr>PowerPoint Presentation</vt:lpstr>
      <vt:lpstr>Start and track investigations from prioritized, actionable security incidents </vt:lpstr>
      <vt:lpstr>Visualize the entire attack to determine scope and impact</vt:lpstr>
      <vt:lpstr>PowerPoint Presentation</vt:lpstr>
      <vt:lpstr>Automate and orchestrate security operations using integrated Azure Logic Apps</vt:lpstr>
      <vt:lpstr>PowerPoint Presentation</vt:lpstr>
      <vt:lpstr>PowerPoint Presentation</vt:lpstr>
      <vt:lpstr>PowerPoint Presentation</vt:lpstr>
      <vt:lpstr>PowerPoint Presentation</vt:lpstr>
      <vt:lpstr>What is RoboMate Cloud Automation?</vt:lpstr>
      <vt:lpstr>Our powerful ability to deploy Microsoft Sentinel</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Hussein Mahfouz</dc:creator>
  <cp:lastModifiedBy>Marco Fekry</cp:lastModifiedBy>
  <cp:revision>26</cp:revision>
  <dcterms:created xsi:type="dcterms:W3CDTF">2020-11-08T11:40:56Z</dcterms:created>
  <dcterms:modified xsi:type="dcterms:W3CDTF">2026-01-01T13:08:13Z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0x010100DEC624BB3D93B943B42F3E559B3C0484</vt:lpwstr>
  </property>
  <property fmtid="{D5CDD505-2E9C-101B-9397-08002B2CF9AE}" pid="3" name="MediaServiceImageTags">
    <vt:lpwstr/>
  </property>
</Properties>
</file>